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2"/>
    <p:sldId id="257" r:id="rId3"/>
  </p:sldIdLst>
  <p:sldSz cx="5486400" cy="3657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1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p:scale>
          <a:sx n="170" d="100"/>
          <a:sy n="170" d="100"/>
        </p:scale>
        <p:origin x="2456" y="8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2864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OBJEC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Google Shape;6;p3"/>
          <p:cNvSpPr/>
          <p:nvPr/>
        </p:nvSpPr>
        <p:spPr>
          <a:xfrm flipV="1">
            <a:off x="5476875" y="29578"/>
            <a:ext cx="1" cy="3585777"/>
          </a:xfrm>
          <a:prstGeom prst="line">
            <a:avLst/>
          </a:prstGeom>
          <a:ln w="12700">
            <a:solidFill>
              <a:srgbClr val="808080"/>
            </a:solidFill>
            <a:prstDash val="dash"/>
          </a:ln>
        </p:spPr>
        <p:txBody>
          <a:bodyPr lIns="45719" rIns="45719"/>
          <a:lstStyle/>
          <a:p>
            <a:endParaRPr/>
          </a:p>
        </p:txBody>
      </p:sp>
      <p:sp>
        <p:nvSpPr>
          <p:cNvPr id="19" name="Google Shape;7;p3"/>
          <p:cNvSpPr/>
          <p:nvPr/>
        </p:nvSpPr>
        <p:spPr>
          <a:xfrm flipH="1" flipV="1">
            <a:off x="4716226" y="4233"/>
            <a:ext cx="672885" cy="1"/>
          </a:xfrm>
          <a:prstGeom prst="line">
            <a:avLst/>
          </a:prstGeom>
          <a:ln w="12700">
            <a:solidFill>
              <a:srgbClr val="808080"/>
            </a:solidFill>
            <a:prstDash val="dash"/>
          </a:ln>
        </p:spPr>
        <p:txBody>
          <a:bodyPr lIns="45719" rIns="45719"/>
          <a:lstStyle/>
          <a:p>
            <a:endParaRPr/>
          </a:p>
        </p:txBody>
      </p:sp>
      <p:sp>
        <p:nvSpPr>
          <p:cNvPr id="20" name="Google Shape;8;p3"/>
          <p:cNvSpPr/>
          <p:nvPr/>
        </p:nvSpPr>
        <p:spPr>
          <a:xfrm flipH="1">
            <a:off x="4657724" y="42244"/>
            <a:ext cx="1" cy="3585777"/>
          </a:xfrm>
          <a:prstGeom prst="line">
            <a:avLst/>
          </a:prstGeom>
          <a:ln w="12700">
            <a:solidFill>
              <a:srgbClr val="808080"/>
            </a:solidFill>
            <a:prstDash val="dash"/>
          </a:ln>
        </p:spPr>
        <p:txBody>
          <a:bodyPr lIns="45719" rIns="45719"/>
          <a:lstStyle/>
          <a:p>
            <a:endParaRPr/>
          </a:p>
        </p:txBody>
      </p:sp>
      <p:sp>
        <p:nvSpPr>
          <p:cNvPr id="21" name="Google Shape;9;p3"/>
          <p:cNvSpPr/>
          <p:nvPr/>
        </p:nvSpPr>
        <p:spPr>
          <a:xfrm>
            <a:off x="4745490" y="3653366"/>
            <a:ext cx="672885" cy="1"/>
          </a:xfrm>
          <a:prstGeom prst="line">
            <a:avLst/>
          </a:prstGeom>
          <a:ln w="12700">
            <a:solidFill>
              <a:srgbClr val="808080"/>
            </a:solidFill>
            <a:prstDash val="dash"/>
          </a:ln>
        </p:spPr>
        <p:txBody>
          <a:bodyPr lIns="45719" rIns="45719"/>
          <a:lstStyle/>
          <a:p>
            <a:endParaRPr/>
          </a:p>
        </p:txBody>
      </p:sp>
      <p:sp>
        <p:nvSpPr>
          <p:cNvPr id="22" name="Google Shape;10;p3"/>
          <p:cNvSpPr/>
          <p:nvPr/>
        </p:nvSpPr>
        <p:spPr>
          <a:xfrm>
            <a:off x="5447613"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23" name="Google Shape;11;p3"/>
          <p:cNvSpPr/>
          <p:nvPr/>
        </p:nvSpPr>
        <p:spPr>
          <a:xfrm>
            <a:off x="4657726"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24" name="Google Shape;12;p3"/>
          <p:cNvSpPr/>
          <p:nvPr/>
        </p:nvSpPr>
        <p:spPr>
          <a:xfrm>
            <a:off x="4657726"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25" name="Google Shape;13;p3"/>
          <p:cNvSpPr/>
          <p:nvPr/>
        </p:nvSpPr>
        <p:spPr>
          <a:xfrm>
            <a:off x="5447613"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26" name="Google Shape;14;p3"/>
          <p:cNvSpPr/>
          <p:nvPr/>
        </p:nvSpPr>
        <p:spPr>
          <a:xfrm flipV="1">
            <a:off x="5467350" y="33607"/>
            <a:ext cx="1" cy="1596611"/>
          </a:xfrm>
          <a:prstGeom prst="line">
            <a:avLst/>
          </a:prstGeom>
          <a:ln w="12700">
            <a:solidFill>
              <a:srgbClr val="808080"/>
            </a:solidFill>
            <a:prstDash val="dash"/>
          </a:ln>
        </p:spPr>
        <p:txBody>
          <a:bodyPr lIns="45719" rIns="45719"/>
          <a:lstStyle/>
          <a:p>
            <a:endParaRPr/>
          </a:p>
        </p:txBody>
      </p:sp>
      <p:sp>
        <p:nvSpPr>
          <p:cNvPr id="27" name="Google Shape;15;p3"/>
          <p:cNvSpPr/>
          <p:nvPr/>
        </p:nvSpPr>
        <p:spPr>
          <a:xfrm flipH="1" flipV="1">
            <a:off x="1790118" y="8466"/>
            <a:ext cx="3592373" cy="1"/>
          </a:xfrm>
          <a:prstGeom prst="line">
            <a:avLst/>
          </a:prstGeom>
          <a:ln w="12700">
            <a:solidFill>
              <a:srgbClr val="808080"/>
            </a:solidFill>
            <a:prstDash val="dash"/>
          </a:ln>
        </p:spPr>
        <p:txBody>
          <a:bodyPr lIns="45719" rIns="45719"/>
          <a:lstStyle/>
          <a:p>
            <a:endParaRPr/>
          </a:p>
        </p:txBody>
      </p:sp>
      <p:sp>
        <p:nvSpPr>
          <p:cNvPr id="28" name="Google Shape;16;p3"/>
          <p:cNvSpPr/>
          <p:nvPr/>
        </p:nvSpPr>
        <p:spPr>
          <a:xfrm flipH="1">
            <a:off x="1733549" y="46182"/>
            <a:ext cx="1" cy="1596610"/>
          </a:xfrm>
          <a:prstGeom prst="line">
            <a:avLst/>
          </a:prstGeom>
          <a:ln w="12700">
            <a:solidFill>
              <a:srgbClr val="808080"/>
            </a:solidFill>
            <a:prstDash val="dash"/>
          </a:ln>
        </p:spPr>
        <p:txBody>
          <a:bodyPr lIns="45719" rIns="45719"/>
          <a:lstStyle/>
          <a:p>
            <a:endParaRPr/>
          </a:p>
        </p:txBody>
      </p:sp>
      <p:sp>
        <p:nvSpPr>
          <p:cNvPr id="29" name="Google Shape;17;p3"/>
          <p:cNvSpPr/>
          <p:nvPr/>
        </p:nvSpPr>
        <p:spPr>
          <a:xfrm>
            <a:off x="1818405" y="1667933"/>
            <a:ext cx="3592373" cy="1"/>
          </a:xfrm>
          <a:prstGeom prst="line">
            <a:avLst/>
          </a:prstGeom>
          <a:ln w="12700">
            <a:solidFill>
              <a:srgbClr val="808080"/>
            </a:solidFill>
            <a:prstDash val="dash"/>
          </a:ln>
        </p:spPr>
        <p:txBody>
          <a:bodyPr lIns="45719" rIns="45719"/>
          <a:lstStyle/>
          <a:p>
            <a:endParaRPr/>
          </a:p>
        </p:txBody>
      </p:sp>
      <p:sp>
        <p:nvSpPr>
          <p:cNvPr id="30" name="Google Shape;18;p3"/>
          <p:cNvSpPr/>
          <p:nvPr/>
        </p:nvSpPr>
        <p:spPr>
          <a:xfrm>
            <a:off x="5439059" y="8401"/>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31" name="Google Shape;19;p3"/>
          <p:cNvSpPr/>
          <p:nvPr/>
        </p:nvSpPr>
        <p:spPr>
          <a:xfrm>
            <a:off x="1733550" y="8401"/>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32" name="Google Shape;20;p3"/>
          <p:cNvSpPr/>
          <p:nvPr/>
        </p:nvSpPr>
        <p:spPr>
          <a:xfrm>
            <a:off x="1733550" y="1655294"/>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33" name="Google Shape;21;p3"/>
          <p:cNvSpPr/>
          <p:nvPr/>
        </p:nvSpPr>
        <p:spPr>
          <a:xfrm>
            <a:off x="5439059" y="1655294"/>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34" name="Title Text"/>
          <p:cNvSpPr txBox="1">
            <a:spLocks noGrp="1"/>
          </p:cNvSpPr>
          <p:nvPr>
            <p:ph type="title"/>
          </p:nvPr>
        </p:nvSpPr>
        <p:spPr>
          <a:xfrm>
            <a:off x="411480" y="1133855"/>
            <a:ext cx="4663441" cy="277000"/>
          </a:xfrm>
          <a:prstGeom prst="rect">
            <a:avLst/>
          </a:prstGeom>
        </p:spPr>
        <p:txBody>
          <a:bodyPr>
            <a:normAutofit/>
          </a:bodyPr>
          <a:lstStyle/>
          <a:p>
            <a:r>
              <a:t>Title Text</a:t>
            </a:r>
          </a:p>
        </p:txBody>
      </p:sp>
      <p:sp>
        <p:nvSpPr>
          <p:cNvPr id="35" name="Body Level One…"/>
          <p:cNvSpPr txBox="1">
            <a:spLocks noGrp="1"/>
          </p:cNvSpPr>
          <p:nvPr>
            <p:ph type="body" sz="quarter" idx="1"/>
          </p:nvPr>
        </p:nvSpPr>
        <p:spPr>
          <a:xfrm>
            <a:off x="822960" y="2048255"/>
            <a:ext cx="3840480" cy="277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4967654" y="3401567"/>
            <a:ext cx="244427" cy="2416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3" name="Google Shape;6;p3"/>
          <p:cNvSpPr/>
          <p:nvPr/>
        </p:nvSpPr>
        <p:spPr>
          <a:xfrm flipV="1">
            <a:off x="5476875" y="29578"/>
            <a:ext cx="1" cy="3585777"/>
          </a:xfrm>
          <a:prstGeom prst="line">
            <a:avLst/>
          </a:prstGeom>
          <a:ln w="12700">
            <a:solidFill>
              <a:srgbClr val="808080"/>
            </a:solidFill>
            <a:prstDash val="dash"/>
          </a:ln>
        </p:spPr>
        <p:txBody>
          <a:bodyPr lIns="45719" rIns="45719"/>
          <a:lstStyle/>
          <a:p>
            <a:endParaRPr/>
          </a:p>
        </p:txBody>
      </p:sp>
      <p:sp>
        <p:nvSpPr>
          <p:cNvPr id="44" name="Google Shape;7;p3"/>
          <p:cNvSpPr/>
          <p:nvPr/>
        </p:nvSpPr>
        <p:spPr>
          <a:xfrm flipH="1" flipV="1">
            <a:off x="4716226" y="4233"/>
            <a:ext cx="672885" cy="1"/>
          </a:xfrm>
          <a:prstGeom prst="line">
            <a:avLst/>
          </a:prstGeom>
          <a:ln w="12700">
            <a:solidFill>
              <a:srgbClr val="808080"/>
            </a:solidFill>
            <a:prstDash val="dash"/>
          </a:ln>
        </p:spPr>
        <p:txBody>
          <a:bodyPr lIns="45719" rIns="45719"/>
          <a:lstStyle/>
          <a:p>
            <a:endParaRPr/>
          </a:p>
        </p:txBody>
      </p:sp>
      <p:sp>
        <p:nvSpPr>
          <p:cNvPr id="45" name="Google Shape;8;p3"/>
          <p:cNvSpPr/>
          <p:nvPr/>
        </p:nvSpPr>
        <p:spPr>
          <a:xfrm flipH="1">
            <a:off x="4657724" y="42244"/>
            <a:ext cx="1" cy="3585777"/>
          </a:xfrm>
          <a:prstGeom prst="line">
            <a:avLst/>
          </a:prstGeom>
          <a:ln w="12700">
            <a:solidFill>
              <a:srgbClr val="808080"/>
            </a:solidFill>
            <a:prstDash val="dash"/>
          </a:ln>
        </p:spPr>
        <p:txBody>
          <a:bodyPr lIns="45719" rIns="45719"/>
          <a:lstStyle/>
          <a:p>
            <a:endParaRPr/>
          </a:p>
        </p:txBody>
      </p:sp>
      <p:sp>
        <p:nvSpPr>
          <p:cNvPr id="46" name="Google Shape;9;p3"/>
          <p:cNvSpPr/>
          <p:nvPr/>
        </p:nvSpPr>
        <p:spPr>
          <a:xfrm>
            <a:off x="4745490" y="3653366"/>
            <a:ext cx="672885" cy="1"/>
          </a:xfrm>
          <a:prstGeom prst="line">
            <a:avLst/>
          </a:prstGeom>
          <a:ln w="12700">
            <a:solidFill>
              <a:srgbClr val="808080"/>
            </a:solidFill>
            <a:prstDash val="dash"/>
          </a:ln>
        </p:spPr>
        <p:txBody>
          <a:bodyPr lIns="45719" rIns="45719"/>
          <a:lstStyle/>
          <a:p>
            <a:endParaRPr/>
          </a:p>
        </p:txBody>
      </p:sp>
      <p:sp>
        <p:nvSpPr>
          <p:cNvPr id="47" name="Google Shape;10;p3"/>
          <p:cNvSpPr/>
          <p:nvPr/>
        </p:nvSpPr>
        <p:spPr>
          <a:xfrm>
            <a:off x="5447613"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48" name="Google Shape;11;p3"/>
          <p:cNvSpPr/>
          <p:nvPr/>
        </p:nvSpPr>
        <p:spPr>
          <a:xfrm>
            <a:off x="4657726"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49" name="Google Shape;12;p3"/>
          <p:cNvSpPr/>
          <p:nvPr/>
        </p:nvSpPr>
        <p:spPr>
          <a:xfrm>
            <a:off x="4657726"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0" name="Google Shape;13;p3"/>
          <p:cNvSpPr/>
          <p:nvPr/>
        </p:nvSpPr>
        <p:spPr>
          <a:xfrm>
            <a:off x="5447613"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1" name="Google Shape;14;p3"/>
          <p:cNvSpPr/>
          <p:nvPr/>
        </p:nvSpPr>
        <p:spPr>
          <a:xfrm flipV="1">
            <a:off x="5467350" y="33607"/>
            <a:ext cx="1" cy="1596611"/>
          </a:xfrm>
          <a:prstGeom prst="line">
            <a:avLst/>
          </a:prstGeom>
          <a:ln w="12700">
            <a:solidFill>
              <a:srgbClr val="808080"/>
            </a:solidFill>
            <a:prstDash val="dash"/>
          </a:ln>
        </p:spPr>
        <p:txBody>
          <a:bodyPr lIns="45719" rIns="45719"/>
          <a:lstStyle/>
          <a:p>
            <a:endParaRPr/>
          </a:p>
        </p:txBody>
      </p:sp>
      <p:sp>
        <p:nvSpPr>
          <p:cNvPr id="52" name="Google Shape;15;p3"/>
          <p:cNvSpPr/>
          <p:nvPr/>
        </p:nvSpPr>
        <p:spPr>
          <a:xfrm flipH="1" flipV="1">
            <a:off x="1790118" y="8466"/>
            <a:ext cx="3592373" cy="1"/>
          </a:xfrm>
          <a:prstGeom prst="line">
            <a:avLst/>
          </a:prstGeom>
          <a:ln w="12700">
            <a:solidFill>
              <a:srgbClr val="808080"/>
            </a:solidFill>
            <a:prstDash val="dash"/>
          </a:ln>
        </p:spPr>
        <p:txBody>
          <a:bodyPr lIns="45719" rIns="45719"/>
          <a:lstStyle/>
          <a:p>
            <a:endParaRPr/>
          </a:p>
        </p:txBody>
      </p:sp>
      <p:sp>
        <p:nvSpPr>
          <p:cNvPr id="53" name="Google Shape;16;p3"/>
          <p:cNvSpPr/>
          <p:nvPr/>
        </p:nvSpPr>
        <p:spPr>
          <a:xfrm flipH="1">
            <a:off x="1733549" y="46182"/>
            <a:ext cx="1" cy="1596610"/>
          </a:xfrm>
          <a:prstGeom prst="line">
            <a:avLst/>
          </a:prstGeom>
          <a:ln w="12700">
            <a:solidFill>
              <a:srgbClr val="808080"/>
            </a:solidFill>
            <a:prstDash val="dash"/>
          </a:ln>
        </p:spPr>
        <p:txBody>
          <a:bodyPr lIns="45719" rIns="45719"/>
          <a:lstStyle/>
          <a:p>
            <a:endParaRPr/>
          </a:p>
        </p:txBody>
      </p:sp>
      <p:sp>
        <p:nvSpPr>
          <p:cNvPr id="54" name="Google Shape;17;p3"/>
          <p:cNvSpPr/>
          <p:nvPr/>
        </p:nvSpPr>
        <p:spPr>
          <a:xfrm>
            <a:off x="1818405" y="1667933"/>
            <a:ext cx="3592373" cy="1"/>
          </a:xfrm>
          <a:prstGeom prst="line">
            <a:avLst/>
          </a:prstGeom>
          <a:ln w="12700">
            <a:solidFill>
              <a:srgbClr val="808080"/>
            </a:solidFill>
            <a:prstDash val="dash"/>
          </a:ln>
        </p:spPr>
        <p:txBody>
          <a:bodyPr lIns="45719" rIns="45719"/>
          <a:lstStyle/>
          <a:p>
            <a:endParaRPr/>
          </a:p>
        </p:txBody>
      </p:sp>
      <p:sp>
        <p:nvSpPr>
          <p:cNvPr id="55" name="Google Shape;18;p3"/>
          <p:cNvSpPr/>
          <p:nvPr/>
        </p:nvSpPr>
        <p:spPr>
          <a:xfrm>
            <a:off x="5439059" y="8401"/>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6" name="Google Shape;19;p3"/>
          <p:cNvSpPr/>
          <p:nvPr/>
        </p:nvSpPr>
        <p:spPr>
          <a:xfrm>
            <a:off x="1733550" y="8401"/>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7" name="Google Shape;20;p3"/>
          <p:cNvSpPr/>
          <p:nvPr/>
        </p:nvSpPr>
        <p:spPr>
          <a:xfrm>
            <a:off x="1733550" y="1655294"/>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8" name="Google Shape;21;p3"/>
          <p:cNvSpPr/>
          <p:nvPr/>
        </p:nvSpPr>
        <p:spPr>
          <a:xfrm>
            <a:off x="5439059" y="1655294"/>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9" name="Title Text"/>
          <p:cNvSpPr txBox="1">
            <a:spLocks noGrp="1"/>
          </p:cNvSpPr>
          <p:nvPr>
            <p:ph type="title"/>
          </p:nvPr>
        </p:nvSpPr>
        <p:spPr>
          <a:xfrm>
            <a:off x="274320" y="146304"/>
            <a:ext cx="4937760" cy="277000"/>
          </a:xfrm>
          <a:prstGeom prst="rect">
            <a:avLst/>
          </a:prstGeom>
        </p:spPr>
        <p:txBody>
          <a:bodyPr>
            <a:normAutofit/>
          </a:bodyPr>
          <a:lstStyle/>
          <a:p>
            <a:r>
              <a:t>Title Text</a:t>
            </a:r>
          </a:p>
        </p:txBody>
      </p:sp>
      <p:sp>
        <p:nvSpPr>
          <p:cNvPr id="60" name="Body Level One…"/>
          <p:cNvSpPr txBox="1">
            <a:spLocks noGrp="1"/>
          </p:cNvSpPr>
          <p:nvPr>
            <p:ph type="body" sz="quarter" idx="1"/>
          </p:nvPr>
        </p:nvSpPr>
        <p:spPr>
          <a:xfrm>
            <a:off x="274320" y="841247"/>
            <a:ext cx="4937760" cy="277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4967654" y="3401567"/>
            <a:ext cx="244427" cy="2416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8" name="Google Shape;6;p3"/>
          <p:cNvSpPr/>
          <p:nvPr/>
        </p:nvSpPr>
        <p:spPr>
          <a:xfrm flipV="1">
            <a:off x="5476875" y="29578"/>
            <a:ext cx="1" cy="3585777"/>
          </a:xfrm>
          <a:prstGeom prst="line">
            <a:avLst/>
          </a:prstGeom>
          <a:ln w="12700">
            <a:solidFill>
              <a:srgbClr val="808080"/>
            </a:solidFill>
            <a:prstDash val="dash"/>
          </a:ln>
        </p:spPr>
        <p:txBody>
          <a:bodyPr lIns="45719" rIns="45719"/>
          <a:lstStyle/>
          <a:p>
            <a:endParaRPr/>
          </a:p>
        </p:txBody>
      </p:sp>
      <p:sp>
        <p:nvSpPr>
          <p:cNvPr id="69" name="Google Shape;7;p3"/>
          <p:cNvSpPr/>
          <p:nvPr/>
        </p:nvSpPr>
        <p:spPr>
          <a:xfrm flipH="1" flipV="1">
            <a:off x="4716226" y="4233"/>
            <a:ext cx="672885" cy="1"/>
          </a:xfrm>
          <a:prstGeom prst="line">
            <a:avLst/>
          </a:prstGeom>
          <a:ln w="12700">
            <a:solidFill>
              <a:srgbClr val="808080"/>
            </a:solidFill>
            <a:prstDash val="dash"/>
          </a:ln>
        </p:spPr>
        <p:txBody>
          <a:bodyPr lIns="45719" rIns="45719"/>
          <a:lstStyle/>
          <a:p>
            <a:endParaRPr/>
          </a:p>
        </p:txBody>
      </p:sp>
      <p:sp>
        <p:nvSpPr>
          <p:cNvPr id="70" name="Google Shape;8;p3"/>
          <p:cNvSpPr/>
          <p:nvPr/>
        </p:nvSpPr>
        <p:spPr>
          <a:xfrm flipH="1">
            <a:off x="4657724" y="42244"/>
            <a:ext cx="1" cy="3585777"/>
          </a:xfrm>
          <a:prstGeom prst="line">
            <a:avLst/>
          </a:prstGeom>
          <a:ln w="12700">
            <a:solidFill>
              <a:srgbClr val="808080"/>
            </a:solidFill>
            <a:prstDash val="dash"/>
          </a:ln>
        </p:spPr>
        <p:txBody>
          <a:bodyPr lIns="45719" rIns="45719"/>
          <a:lstStyle/>
          <a:p>
            <a:endParaRPr/>
          </a:p>
        </p:txBody>
      </p:sp>
      <p:sp>
        <p:nvSpPr>
          <p:cNvPr id="71" name="Google Shape;9;p3"/>
          <p:cNvSpPr/>
          <p:nvPr/>
        </p:nvSpPr>
        <p:spPr>
          <a:xfrm>
            <a:off x="4745490" y="3653366"/>
            <a:ext cx="672885" cy="1"/>
          </a:xfrm>
          <a:prstGeom prst="line">
            <a:avLst/>
          </a:prstGeom>
          <a:ln w="12700">
            <a:solidFill>
              <a:srgbClr val="808080"/>
            </a:solidFill>
            <a:prstDash val="dash"/>
          </a:ln>
        </p:spPr>
        <p:txBody>
          <a:bodyPr lIns="45719" rIns="45719"/>
          <a:lstStyle/>
          <a:p>
            <a:endParaRPr/>
          </a:p>
        </p:txBody>
      </p:sp>
      <p:sp>
        <p:nvSpPr>
          <p:cNvPr id="72" name="Google Shape;10;p3"/>
          <p:cNvSpPr/>
          <p:nvPr/>
        </p:nvSpPr>
        <p:spPr>
          <a:xfrm>
            <a:off x="5447613"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73" name="Google Shape;11;p3"/>
          <p:cNvSpPr/>
          <p:nvPr/>
        </p:nvSpPr>
        <p:spPr>
          <a:xfrm>
            <a:off x="4657726"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74" name="Google Shape;12;p3"/>
          <p:cNvSpPr/>
          <p:nvPr/>
        </p:nvSpPr>
        <p:spPr>
          <a:xfrm>
            <a:off x="4657726"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75" name="Google Shape;13;p3"/>
          <p:cNvSpPr/>
          <p:nvPr/>
        </p:nvSpPr>
        <p:spPr>
          <a:xfrm>
            <a:off x="5447613"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76" name="Google Shape;14;p3"/>
          <p:cNvSpPr/>
          <p:nvPr/>
        </p:nvSpPr>
        <p:spPr>
          <a:xfrm flipV="1">
            <a:off x="5467350" y="33607"/>
            <a:ext cx="1" cy="1596611"/>
          </a:xfrm>
          <a:prstGeom prst="line">
            <a:avLst/>
          </a:prstGeom>
          <a:ln w="12700">
            <a:solidFill>
              <a:srgbClr val="808080"/>
            </a:solidFill>
            <a:prstDash val="dash"/>
          </a:ln>
        </p:spPr>
        <p:txBody>
          <a:bodyPr lIns="45719" rIns="45719"/>
          <a:lstStyle/>
          <a:p>
            <a:endParaRPr/>
          </a:p>
        </p:txBody>
      </p:sp>
      <p:sp>
        <p:nvSpPr>
          <p:cNvPr id="77" name="Google Shape;15;p3"/>
          <p:cNvSpPr/>
          <p:nvPr/>
        </p:nvSpPr>
        <p:spPr>
          <a:xfrm flipH="1" flipV="1">
            <a:off x="1790118" y="8466"/>
            <a:ext cx="3592373" cy="1"/>
          </a:xfrm>
          <a:prstGeom prst="line">
            <a:avLst/>
          </a:prstGeom>
          <a:ln w="12700">
            <a:solidFill>
              <a:srgbClr val="808080"/>
            </a:solidFill>
            <a:prstDash val="dash"/>
          </a:ln>
        </p:spPr>
        <p:txBody>
          <a:bodyPr lIns="45719" rIns="45719"/>
          <a:lstStyle/>
          <a:p>
            <a:endParaRPr/>
          </a:p>
        </p:txBody>
      </p:sp>
      <p:sp>
        <p:nvSpPr>
          <p:cNvPr id="78" name="Google Shape;16;p3"/>
          <p:cNvSpPr/>
          <p:nvPr/>
        </p:nvSpPr>
        <p:spPr>
          <a:xfrm flipH="1">
            <a:off x="1733549" y="46182"/>
            <a:ext cx="1" cy="1596610"/>
          </a:xfrm>
          <a:prstGeom prst="line">
            <a:avLst/>
          </a:prstGeom>
          <a:ln w="12700">
            <a:solidFill>
              <a:srgbClr val="808080"/>
            </a:solidFill>
            <a:prstDash val="dash"/>
          </a:ln>
        </p:spPr>
        <p:txBody>
          <a:bodyPr lIns="45719" rIns="45719"/>
          <a:lstStyle/>
          <a:p>
            <a:endParaRPr/>
          </a:p>
        </p:txBody>
      </p:sp>
      <p:sp>
        <p:nvSpPr>
          <p:cNvPr id="79" name="Google Shape;17;p3"/>
          <p:cNvSpPr/>
          <p:nvPr/>
        </p:nvSpPr>
        <p:spPr>
          <a:xfrm>
            <a:off x="1818405" y="1667933"/>
            <a:ext cx="3592373" cy="1"/>
          </a:xfrm>
          <a:prstGeom prst="line">
            <a:avLst/>
          </a:prstGeom>
          <a:ln w="12700">
            <a:solidFill>
              <a:srgbClr val="808080"/>
            </a:solidFill>
            <a:prstDash val="dash"/>
          </a:ln>
        </p:spPr>
        <p:txBody>
          <a:bodyPr lIns="45719" rIns="45719"/>
          <a:lstStyle/>
          <a:p>
            <a:endParaRPr/>
          </a:p>
        </p:txBody>
      </p:sp>
      <p:sp>
        <p:nvSpPr>
          <p:cNvPr id="80" name="Google Shape;18;p3"/>
          <p:cNvSpPr/>
          <p:nvPr/>
        </p:nvSpPr>
        <p:spPr>
          <a:xfrm>
            <a:off x="5439059" y="8401"/>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81" name="Google Shape;19;p3"/>
          <p:cNvSpPr/>
          <p:nvPr/>
        </p:nvSpPr>
        <p:spPr>
          <a:xfrm>
            <a:off x="1733550" y="8401"/>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82" name="Google Shape;20;p3"/>
          <p:cNvSpPr/>
          <p:nvPr/>
        </p:nvSpPr>
        <p:spPr>
          <a:xfrm>
            <a:off x="1733550" y="1655294"/>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83" name="Google Shape;21;p3"/>
          <p:cNvSpPr/>
          <p:nvPr/>
        </p:nvSpPr>
        <p:spPr>
          <a:xfrm>
            <a:off x="5439059" y="1655294"/>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84" name="Title Text"/>
          <p:cNvSpPr txBox="1">
            <a:spLocks noGrp="1"/>
          </p:cNvSpPr>
          <p:nvPr>
            <p:ph type="title"/>
          </p:nvPr>
        </p:nvSpPr>
        <p:spPr>
          <a:xfrm>
            <a:off x="274320" y="146304"/>
            <a:ext cx="4937760" cy="277000"/>
          </a:xfrm>
          <a:prstGeom prst="rect">
            <a:avLst/>
          </a:prstGeom>
        </p:spPr>
        <p:txBody>
          <a:bodyPr>
            <a:normAutofit/>
          </a:bodyPr>
          <a:lstStyle/>
          <a:p>
            <a:r>
              <a:t>Title Text</a:t>
            </a:r>
          </a:p>
        </p:txBody>
      </p:sp>
      <p:sp>
        <p:nvSpPr>
          <p:cNvPr id="85" name="Body Level One…"/>
          <p:cNvSpPr txBox="1">
            <a:spLocks noGrp="1"/>
          </p:cNvSpPr>
          <p:nvPr>
            <p:ph type="body" sz="quarter" idx="1"/>
          </p:nvPr>
        </p:nvSpPr>
        <p:spPr>
          <a:xfrm>
            <a:off x="274320" y="841247"/>
            <a:ext cx="2386584" cy="277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6" name="Google Shape;43;p7"/>
          <p:cNvSpPr txBox="1">
            <a:spLocks noGrp="1"/>
          </p:cNvSpPr>
          <p:nvPr>
            <p:ph type="body" sz="quarter" idx="21"/>
          </p:nvPr>
        </p:nvSpPr>
        <p:spPr>
          <a:xfrm>
            <a:off x="2825495" y="841247"/>
            <a:ext cx="2386585" cy="277000"/>
          </a:xfrm>
          <a:prstGeom prst="rect">
            <a:avLst/>
          </a:prstGeom>
        </p:spPr>
        <p:txBody>
          <a:bodyPr>
            <a:normAutofit/>
          </a:bodyPr>
          <a:lstStyle/>
          <a:p>
            <a:endParaRPr/>
          </a:p>
        </p:txBody>
      </p:sp>
      <p:sp>
        <p:nvSpPr>
          <p:cNvPr id="87" name="Slide Number"/>
          <p:cNvSpPr txBox="1">
            <a:spLocks noGrp="1"/>
          </p:cNvSpPr>
          <p:nvPr>
            <p:ph type="sldNum" sz="quarter" idx="2"/>
          </p:nvPr>
        </p:nvSpPr>
        <p:spPr>
          <a:xfrm>
            <a:off x="4967654" y="3401567"/>
            <a:ext cx="244427" cy="2416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4" name="Google Shape;6;p3"/>
          <p:cNvSpPr/>
          <p:nvPr/>
        </p:nvSpPr>
        <p:spPr>
          <a:xfrm flipV="1">
            <a:off x="5476875" y="29578"/>
            <a:ext cx="1" cy="3585777"/>
          </a:xfrm>
          <a:prstGeom prst="line">
            <a:avLst/>
          </a:prstGeom>
          <a:ln w="12700">
            <a:solidFill>
              <a:srgbClr val="808080"/>
            </a:solidFill>
            <a:prstDash val="dash"/>
          </a:ln>
        </p:spPr>
        <p:txBody>
          <a:bodyPr lIns="45719" rIns="45719"/>
          <a:lstStyle/>
          <a:p>
            <a:endParaRPr/>
          </a:p>
        </p:txBody>
      </p:sp>
      <p:sp>
        <p:nvSpPr>
          <p:cNvPr id="95" name="Google Shape;7;p3"/>
          <p:cNvSpPr/>
          <p:nvPr/>
        </p:nvSpPr>
        <p:spPr>
          <a:xfrm flipH="1" flipV="1">
            <a:off x="4716226" y="4233"/>
            <a:ext cx="672885" cy="1"/>
          </a:xfrm>
          <a:prstGeom prst="line">
            <a:avLst/>
          </a:prstGeom>
          <a:ln w="12700">
            <a:solidFill>
              <a:srgbClr val="808080"/>
            </a:solidFill>
            <a:prstDash val="dash"/>
          </a:ln>
        </p:spPr>
        <p:txBody>
          <a:bodyPr lIns="45719" rIns="45719"/>
          <a:lstStyle/>
          <a:p>
            <a:endParaRPr/>
          </a:p>
        </p:txBody>
      </p:sp>
      <p:sp>
        <p:nvSpPr>
          <p:cNvPr id="96" name="Google Shape;8;p3"/>
          <p:cNvSpPr/>
          <p:nvPr/>
        </p:nvSpPr>
        <p:spPr>
          <a:xfrm flipH="1">
            <a:off x="4657724" y="42244"/>
            <a:ext cx="1" cy="3585777"/>
          </a:xfrm>
          <a:prstGeom prst="line">
            <a:avLst/>
          </a:prstGeom>
          <a:ln w="12700">
            <a:solidFill>
              <a:srgbClr val="808080"/>
            </a:solidFill>
            <a:prstDash val="dash"/>
          </a:ln>
        </p:spPr>
        <p:txBody>
          <a:bodyPr lIns="45719" rIns="45719"/>
          <a:lstStyle/>
          <a:p>
            <a:endParaRPr/>
          </a:p>
        </p:txBody>
      </p:sp>
      <p:sp>
        <p:nvSpPr>
          <p:cNvPr id="97" name="Google Shape;9;p3"/>
          <p:cNvSpPr/>
          <p:nvPr/>
        </p:nvSpPr>
        <p:spPr>
          <a:xfrm>
            <a:off x="4745490" y="3653366"/>
            <a:ext cx="672885" cy="1"/>
          </a:xfrm>
          <a:prstGeom prst="line">
            <a:avLst/>
          </a:prstGeom>
          <a:ln w="12700">
            <a:solidFill>
              <a:srgbClr val="808080"/>
            </a:solidFill>
            <a:prstDash val="dash"/>
          </a:ln>
        </p:spPr>
        <p:txBody>
          <a:bodyPr lIns="45719" rIns="45719"/>
          <a:lstStyle/>
          <a:p>
            <a:endParaRPr/>
          </a:p>
        </p:txBody>
      </p:sp>
      <p:sp>
        <p:nvSpPr>
          <p:cNvPr id="98" name="Google Shape;10;p3"/>
          <p:cNvSpPr/>
          <p:nvPr/>
        </p:nvSpPr>
        <p:spPr>
          <a:xfrm>
            <a:off x="5447613"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99" name="Google Shape;11;p3"/>
          <p:cNvSpPr/>
          <p:nvPr/>
        </p:nvSpPr>
        <p:spPr>
          <a:xfrm>
            <a:off x="4657726"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0" name="Google Shape;12;p3"/>
          <p:cNvSpPr/>
          <p:nvPr/>
        </p:nvSpPr>
        <p:spPr>
          <a:xfrm>
            <a:off x="4657726"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1" name="Google Shape;13;p3"/>
          <p:cNvSpPr/>
          <p:nvPr/>
        </p:nvSpPr>
        <p:spPr>
          <a:xfrm>
            <a:off x="5447613"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2" name="Google Shape;14;p3"/>
          <p:cNvSpPr/>
          <p:nvPr/>
        </p:nvSpPr>
        <p:spPr>
          <a:xfrm flipV="1">
            <a:off x="5467350" y="33607"/>
            <a:ext cx="1" cy="1596611"/>
          </a:xfrm>
          <a:prstGeom prst="line">
            <a:avLst/>
          </a:prstGeom>
          <a:ln w="12700">
            <a:solidFill>
              <a:srgbClr val="808080"/>
            </a:solidFill>
            <a:prstDash val="dash"/>
          </a:ln>
        </p:spPr>
        <p:txBody>
          <a:bodyPr lIns="45719" rIns="45719"/>
          <a:lstStyle/>
          <a:p>
            <a:endParaRPr/>
          </a:p>
        </p:txBody>
      </p:sp>
      <p:sp>
        <p:nvSpPr>
          <p:cNvPr id="103" name="Google Shape;15;p3"/>
          <p:cNvSpPr/>
          <p:nvPr/>
        </p:nvSpPr>
        <p:spPr>
          <a:xfrm flipH="1" flipV="1">
            <a:off x="1790118" y="8466"/>
            <a:ext cx="3592373" cy="1"/>
          </a:xfrm>
          <a:prstGeom prst="line">
            <a:avLst/>
          </a:prstGeom>
          <a:ln w="12700">
            <a:solidFill>
              <a:srgbClr val="808080"/>
            </a:solidFill>
            <a:prstDash val="dash"/>
          </a:ln>
        </p:spPr>
        <p:txBody>
          <a:bodyPr lIns="45719" rIns="45719"/>
          <a:lstStyle/>
          <a:p>
            <a:endParaRPr/>
          </a:p>
        </p:txBody>
      </p:sp>
      <p:sp>
        <p:nvSpPr>
          <p:cNvPr id="104" name="Google Shape;16;p3"/>
          <p:cNvSpPr/>
          <p:nvPr/>
        </p:nvSpPr>
        <p:spPr>
          <a:xfrm flipH="1">
            <a:off x="1733549" y="46182"/>
            <a:ext cx="1" cy="1596610"/>
          </a:xfrm>
          <a:prstGeom prst="line">
            <a:avLst/>
          </a:prstGeom>
          <a:ln w="12700">
            <a:solidFill>
              <a:srgbClr val="808080"/>
            </a:solidFill>
            <a:prstDash val="dash"/>
          </a:ln>
        </p:spPr>
        <p:txBody>
          <a:bodyPr lIns="45719" rIns="45719"/>
          <a:lstStyle/>
          <a:p>
            <a:endParaRPr/>
          </a:p>
        </p:txBody>
      </p:sp>
      <p:sp>
        <p:nvSpPr>
          <p:cNvPr id="105" name="Google Shape;17;p3"/>
          <p:cNvSpPr/>
          <p:nvPr/>
        </p:nvSpPr>
        <p:spPr>
          <a:xfrm>
            <a:off x="1818405" y="1667933"/>
            <a:ext cx="3592373" cy="1"/>
          </a:xfrm>
          <a:prstGeom prst="line">
            <a:avLst/>
          </a:prstGeom>
          <a:ln w="12700">
            <a:solidFill>
              <a:srgbClr val="808080"/>
            </a:solidFill>
            <a:prstDash val="dash"/>
          </a:ln>
        </p:spPr>
        <p:txBody>
          <a:bodyPr lIns="45719" rIns="45719"/>
          <a:lstStyle/>
          <a:p>
            <a:endParaRPr/>
          </a:p>
        </p:txBody>
      </p:sp>
      <p:sp>
        <p:nvSpPr>
          <p:cNvPr id="106" name="Google Shape;18;p3"/>
          <p:cNvSpPr/>
          <p:nvPr/>
        </p:nvSpPr>
        <p:spPr>
          <a:xfrm>
            <a:off x="5439059" y="8401"/>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7" name="Google Shape;19;p3"/>
          <p:cNvSpPr/>
          <p:nvPr/>
        </p:nvSpPr>
        <p:spPr>
          <a:xfrm>
            <a:off x="1733550" y="8401"/>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8" name="Google Shape;20;p3"/>
          <p:cNvSpPr/>
          <p:nvPr/>
        </p:nvSpPr>
        <p:spPr>
          <a:xfrm>
            <a:off x="1733550" y="1655294"/>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9" name="Google Shape;21;p3"/>
          <p:cNvSpPr/>
          <p:nvPr/>
        </p:nvSpPr>
        <p:spPr>
          <a:xfrm>
            <a:off x="5439059" y="1655294"/>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10" name="Title Text"/>
          <p:cNvSpPr txBox="1">
            <a:spLocks noGrp="1"/>
          </p:cNvSpPr>
          <p:nvPr>
            <p:ph type="title"/>
          </p:nvPr>
        </p:nvSpPr>
        <p:spPr>
          <a:xfrm>
            <a:off x="274320" y="146304"/>
            <a:ext cx="4937760" cy="277000"/>
          </a:xfrm>
          <a:prstGeom prst="rect">
            <a:avLst/>
          </a:prstGeom>
        </p:spPr>
        <p:txBody>
          <a:bodyPr>
            <a:normAutofit/>
          </a:bodyPr>
          <a:lstStyle/>
          <a:p>
            <a:r>
              <a:t>Title Text</a:t>
            </a:r>
          </a:p>
        </p:txBody>
      </p:sp>
      <p:sp>
        <p:nvSpPr>
          <p:cNvPr id="111" name="Slide Number"/>
          <p:cNvSpPr txBox="1">
            <a:spLocks noGrp="1"/>
          </p:cNvSpPr>
          <p:nvPr>
            <p:ph type="sldNum" sz="quarter" idx="2"/>
          </p:nvPr>
        </p:nvSpPr>
        <p:spPr>
          <a:xfrm>
            <a:off x="4967654" y="3401567"/>
            <a:ext cx="244427" cy="241649"/>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74320" y="146473"/>
            <a:ext cx="4937760" cy="706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Title Text</a:t>
            </a:r>
          </a:p>
        </p:txBody>
      </p:sp>
      <p:sp>
        <p:nvSpPr>
          <p:cNvPr id="3" name="Body Level One…"/>
          <p:cNvSpPr txBox="1">
            <a:spLocks noGrp="1"/>
          </p:cNvSpPr>
          <p:nvPr>
            <p:ph type="body" idx="1"/>
          </p:nvPr>
        </p:nvSpPr>
        <p:spPr>
          <a:xfrm>
            <a:off x="274320" y="853440"/>
            <a:ext cx="4937760" cy="2804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651759" y="3390053"/>
            <a:ext cx="1280161" cy="241648"/>
          </a:xfrm>
          <a:prstGeom prst="rect">
            <a:avLst/>
          </a:prstGeom>
          <a:ln w="12700">
            <a:miter lim="400000"/>
          </a:ln>
        </p:spPr>
        <p:txBody>
          <a:bodyPr wrap="none" lIns="0" tIns="0" rIns="0" bIns="0">
            <a:spAutoFit/>
          </a:bodyPr>
          <a:lstStyle>
            <a:lvl1pPr algn="r">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p:titleStyle>
    <p:bodyStyle>
      <a:lvl1pPr marL="22860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1pPr>
      <a:lvl2pPr marL="228600" marR="0" indent="457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228600" marR="0" indent="914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228600" marR="0" indent="1371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228600" marR="0" indent="18288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228600" marR="0" indent="22860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228600" marR="0" indent="2743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228600" marR="0" indent="3200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22860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oogle Shape;56;p1"/>
          <p:cNvSpPr/>
          <p:nvPr/>
        </p:nvSpPr>
        <p:spPr>
          <a:xfrm rot="10800000">
            <a:off x="0" y="895163"/>
            <a:ext cx="5486401" cy="27624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0321"/>
                </a:lnTo>
                <a:lnTo>
                  <a:pt x="520" y="20494"/>
                </a:lnTo>
                <a:cubicBezTo>
                  <a:pt x="2834" y="21210"/>
                  <a:pt x="5333" y="21600"/>
                  <a:pt x="7940" y="21600"/>
                </a:cubicBezTo>
                <a:cubicBezTo>
                  <a:pt x="13093" y="21600"/>
                  <a:pt x="17824" y="20074"/>
                  <a:pt x="21535" y="17529"/>
                </a:cubicBezTo>
                <a:lnTo>
                  <a:pt x="21600" y="17480"/>
                </a:lnTo>
                <a:close/>
              </a:path>
            </a:pathLst>
          </a:custGeom>
          <a:solidFill>
            <a:srgbClr val="027962"/>
          </a:solidFill>
          <a:ln w="12700">
            <a:miter lim="400000"/>
          </a:ln>
        </p:spPr>
        <p:txBody>
          <a:bodyPr lIns="45719" rIns="45719" anchor="ctr"/>
          <a:lstStyle/>
          <a:p>
            <a:pPr algn="ctr">
              <a:defRPr sz="1800">
                <a:solidFill>
                  <a:srgbClr val="027962"/>
                </a:solidFill>
                <a:latin typeface="Calibri"/>
                <a:ea typeface="Calibri"/>
                <a:cs typeface="Calibri"/>
                <a:sym typeface="Calibri"/>
              </a:defRPr>
            </a:pPr>
            <a:endParaRPr/>
          </a:p>
        </p:txBody>
      </p:sp>
      <p:sp>
        <p:nvSpPr>
          <p:cNvPr id="121" name="Google Shape;57;p1"/>
          <p:cNvSpPr txBox="1"/>
          <p:nvPr/>
        </p:nvSpPr>
        <p:spPr>
          <a:xfrm>
            <a:off x="293011" y="2161742"/>
            <a:ext cx="2156108" cy="1033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nSpc>
                <a:spcPct val="70000"/>
              </a:lnSpc>
              <a:defRPr sz="4800">
                <a:solidFill>
                  <a:srgbClr val="FFFFFF"/>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Talk to </a:t>
            </a:r>
          </a:p>
          <a:p>
            <a:pPr>
              <a:lnSpc>
                <a:spcPct val="70000"/>
              </a:lnSpc>
              <a:defRPr sz="4800">
                <a:solidFill>
                  <a:srgbClr val="FFFFFF"/>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ALEX</a:t>
            </a:r>
          </a:p>
        </p:txBody>
      </p:sp>
      <p:sp>
        <p:nvSpPr>
          <p:cNvPr id="122" name="Google Shape;58;p1"/>
          <p:cNvSpPr txBox="1"/>
          <p:nvPr/>
        </p:nvSpPr>
        <p:spPr>
          <a:xfrm>
            <a:off x="293011" y="1362310"/>
            <a:ext cx="2026287" cy="812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nSpc>
                <a:spcPct val="90000"/>
              </a:lnSpc>
              <a:defRPr sz="2600">
                <a:solidFill>
                  <a:srgbClr val="FFFFFF"/>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Before you </a:t>
            </a:r>
          </a:p>
          <a:p>
            <a:pPr>
              <a:lnSpc>
                <a:spcPct val="90000"/>
              </a:lnSpc>
              <a:defRPr sz="2600">
                <a:solidFill>
                  <a:srgbClr val="FFFFFF"/>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enroll…</a:t>
            </a:r>
          </a:p>
        </p:txBody>
      </p:sp>
      <p:sp>
        <p:nvSpPr>
          <p:cNvPr id="123" name="Google Shape;60;p1"/>
          <p:cNvSpPr/>
          <p:nvPr/>
        </p:nvSpPr>
        <p:spPr>
          <a:xfrm>
            <a:off x="3962400" y="46286"/>
            <a:ext cx="914400" cy="639514"/>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24" name="Google Shape;61;p1"/>
          <p:cNvSpPr/>
          <p:nvPr/>
        </p:nvSpPr>
        <p:spPr>
          <a:xfrm>
            <a:off x="4114800" y="267219"/>
            <a:ext cx="1066800" cy="418582"/>
          </a:xfrm>
          <a:prstGeom prst="rect">
            <a:avLst/>
          </a:prstGeom>
          <a:blipFill>
            <a:blip r:embed="rId2"/>
            <a:stretch>
              <a:fillRect/>
            </a:stretch>
          </a:blipFill>
          <a:ln w="12700">
            <a:miter lim="400000"/>
          </a:ln>
        </p:spPr>
        <p:txBody>
          <a:bodyPr lIns="45719" rIns="45719"/>
          <a:lstStyle/>
          <a:p>
            <a:pPr>
              <a:defRPr sz="1800">
                <a:latin typeface="Calibri"/>
                <a:ea typeface="Calibri"/>
                <a:cs typeface="Calibri"/>
                <a:sym typeface="Calibri"/>
              </a:defRPr>
            </a:pPr>
            <a:endParaRPr/>
          </a:p>
        </p:txBody>
      </p:sp>
      <p:grpSp>
        <p:nvGrpSpPr>
          <p:cNvPr id="127" name="Google Shape;62;p1"/>
          <p:cNvGrpSpPr/>
          <p:nvPr/>
        </p:nvGrpSpPr>
        <p:grpSpPr>
          <a:xfrm>
            <a:off x="304799" y="264253"/>
            <a:ext cx="1058368" cy="630913"/>
            <a:chOff x="0" y="0"/>
            <a:chExt cx="1058366" cy="630911"/>
          </a:xfrm>
        </p:grpSpPr>
        <p:sp>
          <p:nvSpPr>
            <p:cNvPr id="125" name="Rectangle"/>
            <p:cNvSpPr/>
            <p:nvPr/>
          </p:nvSpPr>
          <p:spPr>
            <a:xfrm>
              <a:off x="-1" y="-1"/>
              <a:ext cx="1058368" cy="630913"/>
            </a:xfrm>
            <a:prstGeom prst="rect">
              <a:avLst/>
            </a:prstGeom>
            <a:solidFill>
              <a:srgbClr val="D8D8D8"/>
            </a:solidFill>
            <a:ln w="12700" cap="flat">
              <a:noFill/>
              <a:miter lim="400000"/>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126" name="YOUR LOGO HERE"/>
            <p:cNvSpPr txBox="1"/>
            <p:nvPr/>
          </p:nvSpPr>
          <p:spPr>
            <a:xfrm>
              <a:off x="45724" y="120071"/>
              <a:ext cx="966918" cy="3907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1100">
                  <a:latin typeface="Calibri"/>
                  <a:ea typeface="Calibri"/>
                  <a:cs typeface="Calibri"/>
                  <a:sym typeface="Calibri"/>
                </a:defRPr>
              </a:lvl1pPr>
            </a:lstStyle>
            <a:p>
              <a:r>
                <a:t>YOUR LOGO HERE</a:t>
              </a:r>
            </a:p>
          </p:txBody>
        </p:sp>
      </p:grpSp>
      <p:pic>
        <p:nvPicPr>
          <p:cNvPr id="128" name="Image" descr="Image"/>
          <p:cNvPicPr>
            <a:picLocks noChangeAspect="1"/>
          </p:cNvPicPr>
          <p:nvPr/>
        </p:nvPicPr>
        <p:blipFill>
          <a:blip r:embed="rId3"/>
          <a:stretch>
            <a:fillRect/>
          </a:stretch>
        </p:blipFill>
        <p:spPr>
          <a:xfrm>
            <a:off x="2563469" y="945960"/>
            <a:ext cx="2611536" cy="2762440"/>
          </a:xfrm>
          <a:prstGeom prst="rect">
            <a:avLst/>
          </a:prstGeom>
          <a:ln w="12700">
            <a:miter lim="400000"/>
          </a:ln>
        </p:spPr>
      </p:pic>
      <p:pic>
        <p:nvPicPr>
          <p:cNvPr id="129" name="Image" descr="Image"/>
          <p:cNvPicPr>
            <a:picLocks noChangeAspect="1"/>
          </p:cNvPicPr>
          <p:nvPr/>
        </p:nvPicPr>
        <p:blipFill>
          <a:blip r:embed="rId4"/>
          <a:stretch>
            <a:fillRect/>
          </a:stretch>
        </p:blipFill>
        <p:spPr>
          <a:xfrm>
            <a:off x="1647987" y="383829"/>
            <a:ext cx="3940532" cy="353601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oogle Shape;67;p2"/>
          <p:cNvGrpSpPr/>
          <p:nvPr/>
        </p:nvGrpSpPr>
        <p:grpSpPr>
          <a:xfrm>
            <a:off x="907230" y="12063"/>
            <a:ext cx="4573456" cy="3407134"/>
            <a:chOff x="0" y="0"/>
            <a:chExt cx="4573454" cy="3407132"/>
          </a:xfrm>
        </p:grpSpPr>
        <p:sp>
          <p:nvSpPr>
            <p:cNvPr id="131" name="Google Shape;68;p2"/>
            <p:cNvSpPr txBox="1"/>
            <p:nvPr/>
          </p:nvSpPr>
          <p:spPr>
            <a:xfrm>
              <a:off x="2776206" y="2030610"/>
              <a:ext cx="1102996" cy="1568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200">
                  <a:solidFill>
                    <a:srgbClr val="808080"/>
                  </a:solidFill>
                  <a:latin typeface="Calibri"/>
                  <a:ea typeface="Calibri"/>
                  <a:cs typeface="Calibri"/>
                  <a:sym typeface="Calibri"/>
                </a:defRPr>
              </a:lvl1pPr>
            </a:lstStyle>
            <a:p>
              <a:r>
                <a:t>ADDRESS AREA</a:t>
              </a:r>
            </a:p>
          </p:txBody>
        </p:sp>
        <p:sp>
          <p:nvSpPr>
            <p:cNvPr id="132" name="Google Shape;69;p2"/>
            <p:cNvSpPr txBox="1"/>
            <p:nvPr/>
          </p:nvSpPr>
          <p:spPr>
            <a:xfrm>
              <a:off x="0" y="3250267"/>
              <a:ext cx="1157606" cy="1568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indent="12700">
                <a:defRPr sz="1200">
                  <a:solidFill>
                    <a:srgbClr val="808080"/>
                  </a:solidFill>
                  <a:latin typeface="Calibri"/>
                  <a:ea typeface="Calibri"/>
                  <a:cs typeface="Calibri"/>
                  <a:sym typeface="Calibri"/>
                </a:defRPr>
              </a:lvl1pPr>
            </a:lstStyle>
            <a:p>
              <a:r>
                <a:t>BARCODE AREA</a:t>
              </a:r>
            </a:p>
          </p:txBody>
        </p:sp>
        <p:sp>
          <p:nvSpPr>
            <p:cNvPr id="133" name="Google Shape;70;p2"/>
            <p:cNvSpPr txBox="1"/>
            <p:nvPr/>
          </p:nvSpPr>
          <p:spPr>
            <a:xfrm>
              <a:off x="3667028" y="333941"/>
              <a:ext cx="706756" cy="347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marL="155575" marR="5080" indent="-143510">
                <a:defRPr sz="1200">
                  <a:solidFill>
                    <a:srgbClr val="808080"/>
                  </a:solidFill>
                  <a:latin typeface="Calibri"/>
                  <a:ea typeface="Calibri"/>
                  <a:cs typeface="Calibri"/>
                  <a:sym typeface="Calibri"/>
                </a:defRPr>
              </a:lvl1pPr>
            </a:lstStyle>
            <a:p>
              <a:r>
                <a:t>POSTAGE  AREA</a:t>
              </a:r>
            </a:p>
          </p:txBody>
        </p:sp>
        <p:sp>
          <p:nvSpPr>
            <p:cNvPr id="134" name="Google Shape;71;p2"/>
            <p:cNvSpPr/>
            <p:nvPr/>
          </p:nvSpPr>
          <p:spPr>
            <a:xfrm>
              <a:off x="3511733" y="1143000"/>
              <a:ext cx="1024471" cy="0"/>
            </a:xfrm>
            <a:prstGeom prst="line">
              <a:avLst/>
            </a:prstGeom>
            <a:noFill/>
            <a:ln w="12700" cap="flat">
              <a:solidFill>
                <a:srgbClr val="808080"/>
              </a:solidFill>
              <a:prstDash val="dash"/>
              <a:round/>
            </a:ln>
            <a:effectLst/>
          </p:spPr>
          <p:txBody>
            <a:bodyPr wrap="square" lIns="45719" tIns="45719" rIns="45719" bIns="45719" numCol="1" anchor="t">
              <a:noAutofit/>
            </a:bodyPr>
            <a:lstStyle/>
            <a:p>
              <a:endParaRPr/>
            </a:p>
          </p:txBody>
        </p:sp>
        <p:sp>
          <p:nvSpPr>
            <p:cNvPr id="135" name="Google Shape;72;p2"/>
            <p:cNvSpPr/>
            <p:nvPr/>
          </p:nvSpPr>
          <p:spPr>
            <a:xfrm flipV="1">
              <a:off x="4573454" y="39370"/>
              <a:ext cx="1" cy="1047751"/>
            </a:xfrm>
            <a:prstGeom prst="line">
              <a:avLst/>
            </a:prstGeom>
            <a:noFill/>
            <a:ln w="12700" cap="flat">
              <a:solidFill>
                <a:srgbClr val="808080"/>
              </a:solidFill>
              <a:prstDash val="dash"/>
              <a:round/>
            </a:ln>
            <a:effectLst/>
          </p:spPr>
          <p:txBody>
            <a:bodyPr wrap="square" lIns="45719" tIns="45719" rIns="45719" bIns="45719" numCol="1" anchor="t">
              <a:noAutofit/>
            </a:bodyPr>
            <a:lstStyle/>
            <a:p>
              <a:endParaRPr/>
            </a:p>
          </p:txBody>
        </p:sp>
        <p:sp>
          <p:nvSpPr>
            <p:cNvPr id="136" name="Google Shape;73;p2"/>
            <p:cNvSpPr/>
            <p:nvPr/>
          </p:nvSpPr>
          <p:spPr>
            <a:xfrm flipH="1" flipV="1">
              <a:off x="3493104" y="0"/>
              <a:ext cx="1024471" cy="1"/>
            </a:xfrm>
            <a:prstGeom prst="line">
              <a:avLst/>
            </a:prstGeom>
            <a:noFill/>
            <a:ln w="12700" cap="flat">
              <a:solidFill>
                <a:srgbClr val="808080"/>
              </a:solidFill>
              <a:prstDash val="dash"/>
              <a:round/>
            </a:ln>
            <a:effectLst/>
          </p:spPr>
          <p:txBody>
            <a:bodyPr wrap="square" lIns="45719" tIns="45719" rIns="45719" bIns="45719" numCol="1" anchor="t">
              <a:noAutofit/>
            </a:bodyPr>
            <a:lstStyle/>
            <a:p>
              <a:endParaRPr/>
            </a:p>
          </p:txBody>
        </p:sp>
        <p:sp>
          <p:nvSpPr>
            <p:cNvPr id="137" name="Google Shape;74;p2"/>
            <p:cNvSpPr/>
            <p:nvPr/>
          </p:nvSpPr>
          <p:spPr>
            <a:xfrm>
              <a:off x="3455854" y="58417"/>
              <a:ext cx="1" cy="1047751"/>
            </a:xfrm>
            <a:prstGeom prst="line">
              <a:avLst/>
            </a:prstGeom>
            <a:noFill/>
            <a:ln w="12700" cap="flat">
              <a:solidFill>
                <a:srgbClr val="808080"/>
              </a:solidFill>
              <a:prstDash val="dash"/>
              <a:round/>
            </a:ln>
            <a:effectLst/>
          </p:spPr>
          <p:txBody>
            <a:bodyPr wrap="square" lIns="45719" tIns="45719" rIns="45719" bIns="45719" numCol="1" anchor="t">
              <a:noAutofit/>
            </a:bodyPr>
            <a:lstStyle/>
            <a:p>
              <a:endParaRPr/>
            </a:p>
          </p:txBody>
        </p:sp>
        <p:sp>
          <p:nvSpPr>
            <p:cNvPr id="138" name="Google Shape;75;p2"/>
            <p:cNvSpPr/>
            <p:nvPr/>
          </p:nvSpPr>
          <p:spPr>
            <a:xfrm rot="5400000">
              <a:off x="4553983" y="1124795"/>
              <a:ext cx="19051" cy="186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599" y="0"/>
                  </a:lnTo>
                  <a:lnTo>
                    <a:pt x="0" y="0"/>
                  </a:lnTo>
                </a:path>
              </a:pathLst>
            </a:custGeom>
            <a:noFill/>
            <a:ln w="12700" cap="flat">
              <a:solidFill>
                <a:srgbClr val="808080"/>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39" name="Google Shape;76;p2"/>
            <p:cNvSpPr/>
            <p:nvPr/>
          </p:nvSpPr>
          <p:spPr>
            <a:xfrm rot="5400000">
              <a:off x="4553983" y="844"/>
              <a:ext cx="19051" cy="186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 cap="flat">
              <a:solidFill>
                <a:srgbClr val="808080"/>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40" name="Google Shape;77;p2"/>
            <p:cNvSpPr/>
            <p:nvPr/>
          </p:nvSpPr>
          <p:spPr>
            <a:xfrm rot="5400000">
              <a:off x="3455007" y="851"/>
              <a:ext cx="19051" cy="186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808080"/>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41" name="Google Shape;78;p2"/>
            <p:cNvSpPr/>
            <p:nvPr/>
          </p:nvSpPr>
          <p:spPr>
            <a:xfrm rot="5400000">
              <a:off x="3455008" y="1124800"/>
              <a:ext cx="19050" cy="186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noFill/>
            <a:ln w="12700" cap="flat">
              <a:solidFill>
                <a:srgbClr val="808080"/>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sp>
        <p:nvSpPr>
          <p:cNvPr id="144" name="Google Shape;80;p2"/>
          <p:cNvSpPr txBox="1"/>
          <p:nvPr/>
        </p:nvSpPr>
        <p:spPr>
          <a:xfrm>
            <a:off x="274324" y="990600"/>
            <a:ext cx="2468298" cy="21757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spcBef>
                <a:spcPts val="900"/>
              </a:spcBef>
              <a:defRPr sz="1100" b="1">
                <a:solidFill>
                  <a:srgbClr val="027962"/>
                </a:solidFill>
                <a:latin typeface="Segoe UI"/>
                <a:ea typeface="Segoe UI"/>
                <a:cs typeface="Segoe UI"/>
                <a:sym typeface="Segoe UI"/>
              </a:defRPr>
            </a:pPr>
            <a:r>
              <a:rPr dirty="0"/>
              <a:t>ALEX is an online tool that can help you pick your best benefits. </a:t>
            </a:r>
          </a:p>
          <a:p>
            <a:pPr>
              <a:spcBef>
                <a:spcPts val="900"/>
              </a:spcBef>
              <a:defRPr sz="1000">
                <a:latin typeface="Segoe UI"/>
                <a:ea typeface="Segoe UI"/>
                <a:cs typeface="Segoe UI"/>
                <a:sym typeface="Segoe UI"/>
              </a:defRPr>
            </a:pPr>
            <a:r>
              <a:rPr dirty="0"/>
              <a:t>Just answer a few questions about your estimated health care spending and ALEX will run the numbers to figure out which plans give you the coverage you need for the least amount of money.</a:t>
            </a:r>
          </a:p>
          <a:p>
            <a:pPr>
              <a:spcBef>
                <a:spcPts val="900"/>
              </a:spcBef>
              <a:defRPr sz="1000">
                <a:latin typeface="Segoe UI"/>
                <a:ea typeface="Segoe UI"/>
                <a:cs typeface="Segoe UI"/>
                <a:sym typeface="Segoe UI"/>
              </a:defRPr>
            </a:pPr>
            <a:r>
              <a:rPr dirty="0"/>
              <a:t>It’s free, it’s confidential, and it takes less than 10 minutes to get some peace of mind for the next year.</a:t>
            </a:r>
          </a:p>
          <a:p>
            <a:pPr>
              <a:lnSpc>
                <a:spcPct val="120000"/>
              </a:lnSpc>
              <a:spcBef>
                <a:spcPts val="900"/>
              </a:spcBef>
              <a:defRPr sz="1000" b="1">
                <a:solidFill>
                  <a:srgbClr val="023EC7"/>
                </a:solidFill>
                <a:latin typeface="Segoe UI"/>
                <a:ea typeface="Segoe UI"/>
                <a:cs typeface="Segoe UI"/>
                <a:sym typeface="Segoe UI"/>
              </a:defRPr>
            </a:pPr>
            <a:r>
              <a:rPr dirty="0">
                <a:solidFill>
                  <a:srgbClr val="491D32"/>
                </a:solidFill>
              </a:rPr>
              <a:t>Get started at &lt;</a:t>
            </a:r>
            <a:r>
              <a:rPr dirty="0" err="1">
                <a:solidFill>
                  <a:srgbClr val="491D32"/>
                </a:solidFill>
              </a:rPr>
              <a:t>www.sampleURL.com</a:t>
            </a:r>
            <a:r>
              <a:rPr dirty="0">
                <a:solidFill>
                  <a:srgbClr val="491D32"/>
                </a:solidFill>
              </a:rPr>
              <a:t>&gt;.</a:t>
            </a:r>
          </a:p>
        </p:txBody>
      </p:sp>
      <p:grpSp>
        <p:nvGrpSpPr>
          <p:cNvPr id="147" name="Google Shape;81;p2"/>
          <p:cNvGrpSpPr/>
          <p:nvPr/>
        </p:nvGrpSpPr>
        <p:grpSpPr>
          <a:xfrm>
            <a:off x="304799" y="264253"/>
            <a:ext cx="1058368" cy="630913"/>
            <a:chOff x="0" y="0"/>
            <a:chExt cx="1058366" cy="630911"/>
          </a:xfrm>
        </p:grpSpPr>
        <p:sp>
          <p:nvSpPr>
            <p:cNvPr id="145" name="Rectangle"/>
            <p:cNvSpPr/>
            <p:nvPr/>
          </p:nvSpPr>
          <p:spPr>
            <a:xfrm>
              <a:off x="-1" y="-1"/>
              <a:ext cx="1058368" cy="630913"/>
            </a:xfrm>
            <a:prstGeom prst="rect">
              <a:avLst/>
            </a:prstGeom>
            <a:solidFill>
              <a:srgbClr val="D8D8D8"/>
            </a:solidFill>
            <a:ln w="12700" cap="flat">
              <a:noFill/>
              <a:miter lim="400000"/>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146" name="YOUR LOGO HERE"/>
            <p:cNvSpPr txBox="1"/>
            <p:nvPr/>
          </p:nvSpPr>
          <p:spPr>
            <a:xfrm>
              <a:off x="45724" y="120071"/>
              <a:ext cx="966917" cy="3907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numCol="1" anchor="ctr">
              <a:spAutoFit/>
            </a:bodyPr>
            <a:lstStyle>
              <a:lvl1pPr algn="ctr">
                <a:defRPr sz="1100">
                  <a:latin typeface="Calibri"/>
                  <a:ea typeface="Calibri"/>
                  <a:cs typeface="Calibri"/>
                  <a:sym typeface="Calibri"/>
                </a:defRPr>
              </a:lvl1pPr>
            </a:lstStyle>
            <a:p>
              <a:r>
                <a:t>YOUR LOGO HERE</a:t>
              </a:r>
            </a:p>
          </p:txBody>
        </p:sp>
      </p:grpSp>
      <p:pic>
        <p:nvPicPr>
          <p:cNvPr id="6" name="Image" descr="Image">
            <a:extLst>
              <a:ext uri="{FF2B5EF4-FFF2-40B4-BE49-F238E27FC236}">
                <a16:creationId xmlns:a16="http://schemas.microsoft.com/office/drawing/2014/main" id="{B6A4C2A7-AE7E-391E-18B1-AA881E7F4EEF}"/>
              </a:ext>
            </a:extLst>
          </p:cNvPr>
          <p:cNvPicPr>
            <a:picLocks noChangeAspect="1"/>
          </p:cNvPicPr>
          <p:nvPr/>
        </p:nvPicPr>
        <p:blipFill>
          <a:blip r:embed="rId3"/>
          <a:stretch>
            <a:fillRect/>
          </a:stretch>
        </p:blipFill>
        <p:spPr>
          <a:xfrm>
            <a:off x="1626433" y="158366"/>
            <a:ext cx="918005" cy="745178"/>
          </a:xfrm>
          <a:prstGeom prst="rect">
            <a:avLst/>
          </a:prstGeom>
          <a:ln w="12700">
            <a:miter lim="400000"/>
          </a:ln>
        </p:spPr>
      </p:pic>
      <p:pic>
        <p:nvPicPr>
          <p:cNvPr id="7" name="Image" descr="Image">
            <a:extLst>
              <a:ext uri="{FF2B5EF4-FFF2-40B4-BE49-F238E27FC236}">
                <a16:creationId xmlns:a16="http://schemas.microsoft.com/office/drawing/2014/main" id="{CD1BCFA5-D8F5-034A-0C3A-B28FA63A88A4}"/>
              </a:ext>
            </a:extLst>
          </p:cNvPr>
          <p:cNvPicPr>
            <a:picLocks noChangeAspect="1"/>
          </p:cNvPicPr>
          <p:nvPr/>
        </p:nvPicPr>
        <p:blipFill>
          <a:blip r:embed="rId4"/>
          <a:stretch>
            <a:fillRect/>
          </a:stretch>
        </p:blipFill>
        <p:spPr>
          <a:xfrm rot="21040585">
            <a:off x="2375141" y="329460"/>
            <a:ext cx="865123" cy="73754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102</Words>
  <Application>Microsoft Macintosh PowerPoint</Application>
  <PresentationFormat>Custom</PresentationFormat>
  <Paragraphs>13</Paragraphs>
  <Slides>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Segoe UI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Tim Jacques</cp:lastModifiedBy>
  <cp:revision>3</cp:revision>
  <dcterms:modified xsi:type="dcterms:W3CDTF">2025-09-18T18:03:31Z</dcterms:modified>
</cp:coreProperties>
</file>