
<file path=[Content_Types].xml><?xml version="1.0" encoding="utf-8"?>
<Types xmlns="http://schemas.openxmlformats.org/package/2006/content-types">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
  </p:notesMasterIdLst>
  <p:sldIdLst>
    <p:sldId id="256" r:id="rId2"/>
  </p:sldIdLst>
  <p:sldSz cx="32918400" cy="438912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9E6"/>
    <a:srgbClr val="491D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88"/>
    <p:restoredTop sz="94655"/>
  </p:normalViewPr>
  <p:slideViewPr>
    <p:cSldViewPr snapToGrid="0">
      <p:cViewPr>
        <p:scale>
          <a:sx n="30" d="100"/>
          <a:sy n="30" d="100"/>
        </p:scale>
        <p:origin x="3712" y="1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143000" y="685800"/>
            <a:ext cx="4572000" cy="3429000"/>
          </a:xfrm>
          <a:prstGeom prst="rect">
            <a:avLst/>
          </a:prstGeom>
        </p:spPr>
        <p:txBody>
          <a:bodyPr/>
          <a:lstStyle/>
          <a:p>
            <a:endParaRPr/>
          </a:p>
        </p:txBody>
      </p:sp>
      <p:sp>
        <p:nvSpPr>
          <p:cNvPr id="113" name="Shape 1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95" name="Title Text"/>
          <p:cNvSpPr txBox="1">
            <a:spLocks noGrp="1"/>
          </p:cNvSpPr>
          <p:nvPr>
            <p:ph type="title"/>
          </p:nvPr>
        </p:nvSpPr>
        <p:spPr>
          <a:prstGeom prst="rect">
            <a:avLst/>
          </a:prstGeom>
        </p:spPr>
        <p:txBody>
          <a:bodyPr/>
          <a:lstStyle/>
          <a:p>
            <a:r>
              <a:t>Title Text</a:t>
            </a:r>
          </a:p>
        </p:txBody>
      </p:sp>
      <p:sp>
        <p:nvSpPr>
          <p:cNvPr id="96" name="Body Level One…"/>
          <p:cNvSpPr txBox="1">
            <a:spLocks noGrp="1"/>
          </p:cNvSpPr>
          <p:nvPr>
            <p:ph type="body" idx="1"/>
          </p:nvPr>
        </p:nvSpPr>
        <p:spPr>
          <a:xfrm rot="5400000">
            <a:off x="2534918" y="11412222"/>
            <a:ext cx="27848565" cy="2839212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104" name="Title Text"/>
          <p:cNvSpPr txBox="1">
            <a:spLocks noGrp="1"/>
          </p:cNvSpPr>
          <p:nvPr>
            <p:ph type="title"/>
          </p:nvPr>
        </p:nvSpPr>
        <p:spPr>
          <a:xfrm rot="5400000">
            <a:off x="8508365" y="17385667"/>
            <a:ext cx="37195764" cy="7098031"/>
          </a:xfrm>
          <a:prstGeom prst="rect">
            <a:avLst/>
          </a:prstGeom>
        </p:spPr>
        <p:txBody>
          <a:bodyPr/>
          <a:lstStyle/>
          <a:p>
            <a:r>
              <a:t>Title Text</a:t>
            </a:r>
          </a:p>
        </p:txBody>
      </p:sp>
      <p:sp>
        <p:nvSpPr>
          <p:cNvPr id="105" name="Body Level One…"/>
          <p:cNvSpPr txBox="1">
            <a:spLocks noGrp="1"/>
          </p:cNvSpPr>
          <p:nvPr>
            <p:ph type="body" idx="1"/>
          </p:nvPr>
        </p:nvSpPr>
        <p:spPr>
          <a:xfrm rot="5400000">
            <a:off x="-5893435" y="10493377"/>
            <a:ext cx="37195765" cy="2088261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2468879" y="7183122"/>
            <a:ext cx="27980641" cy="15280641"/>
          </a:xfrm>
          <a:prstGeom prst="rect">
            <a:avLst/>
          </a:prstGeom>
        </p:spPr>
        <p:txBody>
          <a:bodyPr anchor="b"/>
          <a:lstStyle>
            <a:lvl1pPr algn="ctr">
              <a:defRPr sz="21600"/>
            </a:lvl1pPr>
          </a:lstStyle>
          <a:p>
            <a:r>
              <a:t>Title Text</a:t>
            </a:r>
          </a:p>
        </p:txBody>
      </p:sp>
      <p:sp>
        <p:nvSpPr>
          <p:cNvPr id="21" name="Body Level One…"/>
          <p:cNvSpPr txBox="1">
            <a:spLocks noGrp="1"/>
          </p:cNvSpPr>
          <p:nvPr>
            <p:ph type="body" sz="quarter" idx="1"/>
          </p:nvPr>
        </p:nvSpPr>
        <p:spPr>
          <a:xfrm>
            <a:off x="4114800" y="23053042"/>
            <a:ext cx="24688800" cy="10596878"/>
          </a:xfrm>
          <a:prstGeom prst="rect">
            <a:avLst/>
          </a:prstGeom>
        </p:spPr>
        <p:txBody>
          <a:bodyPr/>
          <a:lstStyle>
            <a:lvl1pPr marL="868680" indent="-1280160" algn="ctr">
              <a:buClrTx/>
              <a:buSzTx/>
              <a:buFontTx/>
              <a:buNone/>
              <a:defRPr sz="8600"/>
            </a:lvl1pPr>
            <a:lvl2pPr marL="868680" indent="-731520" algn="ctr">
              <a:buClrTx/>
              <a:buSzTx/>
              <a:buFontTx/>
              <a:buNone/>
              <a:defRPr sz="8600"/>
            </a:lvl2pPr>
            <a:lvl3pPr marL="868680" indent="-182880" algn="ctr">
              <a:buClrTx/>
              <a:buSzTx/>
              <a:buFontTx/>
              <a:buNone/>
              <a:defRPr sz="8600"/>
            </a:lvl3pPr>
            <a:lvl4pPr marL="868680" indent="320039" algn="ctr">
              <a:buClrTx/>
              <a:buSzTx/>
              <a:buFontTx/>
              <a:buNone/>
              <a:defRPr sz="8600"/>
            </a:lvl4pPr>
            <a:lvl5pPr marL="868680" indent="777241" algn="ctr">
              <a:buClrTx/>
              <a:buSzTx/>
              <a:buFontTx/>
              <a:buNone/>
              <a:defRPr sz="86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2245997" y="10942332"/>
            <a:ext cx="28392122" cy="18257518"/>
          </a:xfrm>
          <a:prstGeom prst="rect">
            <a:avLst/>
          </a:prstGeom>
        </p:spPr>
        <p:txBody>
          <a:bodyPr anchor="b"/>
          <a:lstStyle>
            <a:lvl1pPr>
              <a:defRPr sz="21600"/>
            </a:lvl1pPr>
          </a:lstStyle>
          <a:p>
            <a:r>
              <a:t>Title Text</a:t>
            </a:r>
          </a:p>
        </p:txBody>
      </p:sp>
      <p:sp>
        <p:nvSpPr>
          <p:cNvPr id="30" name="Body Level One…"/>
          <p:cNvSpPr txBox="1">
            <a:spLocks noGrp="1"/>
          </p:cNvSpPr>
          <p:nvPr>
            <p:ph type="body" sz="quarter" idx="1"/>
          </p:nvPr>
        </p:nvSpPr>
        <p:spPr>
          <a:xfrm>
            <a:off x="2245997" y="29372573"/>
            <a:ext cx="28392122" cy="9601197"/>
          </a:xfrm>
          <a:prstGeom prst="rect">
            <a:avLst/>
          </a:prstGeom>
        </p:spPr>
        <p:txBody>
          <a:bodyPr/>
          <a:lstStyle>
            <a:lvl1pPr marL="228600" indent="0">
              <a:buClrTx/>
              <a:buSzTx/>
              <a:buFontTx/>
              <a:buNone/>
              <a:defRPr sz="8600"/>
            </a:lvl1pPr>
            <a:lvl2pPr marL="228600" indent="457200">
              <a:buClrTx/>
              <a:buSzTx/>
              <a:buFontTx/>
              <a:buNone/>
              <a:defRPr sz="8600"/>
            </a:lvl2pPr>
            <a:lvl3pPr marL="228600" indent="914400">
              <a:buClrTx/>
              <a:buSzTx/>
              <a:buFontTx/>
              <a:buNone/>
              <a:defRPr sz="8600"/>
            </a:lvl3pPr>
            <a:lvl4pPr marL="228600" indent="1371600">
              <a:buClrTx/>
              <a:buSzTx/>
              <a:buFontTx/>
              <a:buNone/>
              <a:defRPr sz="8600"/>
            </a:lvl4pPr>
            <a:lvl5pPr marL="228600" indent="1828800">
              <a:buClrTx/>
              <a:buSzTx/>
              <a:buFontTx/>
              <a:buNone/>
              <a:defRPr sz="86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2263139" y="11684000"/>
            <a:ext cx="13990321" cy="278485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Google Shape;32;p6"/>
          <p:cNvSpPr txBox="1">
            <a:spLocks noGrp="1"/>
          </p:cNvSpPr>
          <p:nvPr>
            <p:ph type="body" sz="half" idx="21"/>
          </p:nvPr>
        </p:nvSpPr>
        <p:spPr>
          <a:xfrm>
            <a:off x="16664939" y="11684000"/>
            <a:ext cx="13990321" cy="27848564"/>
          </a:xfrm>
          <a:prstGeom prst="rect">
            <a:avLst/>
          </a:prstGeom>
        </p:spPr>
        <p:txBody>
          <a:bodyPr/>
          <a:lstStyle/>
          <a:p>
            <a:endParaRPr/>
          </a:p>
        </p:txBody>
      </p:sp>
      <p:sp>
        <p:nvSpPr>
          <p:cNvPr id="41"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48" name="Title Text"/>
          <p:cNvSpPr txBox="1">
            <a:spLocks noGrp="1"/>
          </p:cNvSpPr>
          <p:nvPr>
            <p:ph type="title"/>
          </p:nvPr>
        </p:nvSpPr>
        <p:spPr>
          <a:xfrm>
            <a:off x="2267428" y="2336810"/>
            <a:ext cx="28392122" cy="8483604"/>
          </a:xfrm>
          <a:prstGeom prst="rect">
            <a:avLst/>
          </a:prstGeom>
        </p:spPr>
        <p:txBody>
          <a:bodyPr/>
          <a:lstStyle/>
          <a:p>
            <a:r>
              <a:t>Title Text</a:t>
            </a:r>
          </a:p>
        </p:txBody>
      </p:sp>
      <p:sp>
        <p:nvSpPr>
          <p:cNvPr id="49" name="Body Level One…"/>
          <p:cNvSpPr txBox="1">
            <a:spLocks noGrp="1"/>
          </p:cNvSpPr>
          <p:nvPr>
            <p:ph type="body" sz="quarter" idx="1"/>
          </p:nvPr>
        </p:nvSpPr>
        <p:spPr>
          <a:xfrm>
            <a:off x="2267430" y="10759443"/>
            <a:ext cx="13926026" cy="5273038"/>
          </a:xfrm>
          <a:prstGeom prst="rect">
            <a:avLst/>
          </a:prstGeom>
        </p:spPr>
        <p:txBody>
          <a:bodyPr anchor="b"/>
          <a:lstStyle>
            <a:lvl1pPr marL="228600" indent="0">
              <a:buClrTx/>
              <a:buSzTx/>
              <a:buFontTx/>
              <a:buNone/>
              <a:defRPr sz="8600" b="1"/>
            </a:lvl1pPr>
            <a:lvl2pPr marL="228600" indent="457200">
              <a:buClrTx/>
              <a:buSzTx/>
              <a:buFontTx/>
              <a:buNone/>
              <a:defRPr sz="8600" b="1"/>
            </a:lvl2pPr>
            <a:lvl3pPr marL="228600" indent="914400">
              <a:buClrTx/>
              <a:buSzTx/>
              <a:buFontTx/>
              <a:buNone/>
              <a:defRPr sz="8600" b="1"/>
            </a:lvl3pPr>
            <a:lvl4pPr marL="228600" indent="1371600">
              <a:buClrTx/>
              <a:buSzTx/>
              <a:buFontTx/>
              <a:buNone/>
              <a:defRPr sz="8600" b="1"/>
            </a:lvl4pPr>
            <a:lvl5pPr marL="228600" indent="1828800">
              <a:buClrTx/>
              <a:buSzTx/>
              <a:buFontTx/>
              <a:buNone/>
              <a:defRPr sz="8600" b="1"/>
            </a:lvl5pPr>
          </a:lstStyle>
          <a:p>
            <a:r>
              <a:t>Body Level One</a:t>
            </a:r>
          </a:p>
          <a:p>
            <a:pPr lvl="1"/>
            <a:r>
              <a:t>Body Level Two</a:t>
            </a:r>
          </a:p>
          <a:p>
            <a:pPr lvl="2"/>
            <a:r>
              <a:t>Body Level Three</a:t>
            </a:r>
          </a:p>
          <a:p>
            <a:pPr lvl="3"/>
            <a:r>
              <a:t>Body Level Four</a:t>
            </a:r>
          </a:p>
          <a:p>
            <a:pPr lvl="4"/>
            <a:r>
              <a:t>Body Level Five</a:t>
            </a:r>
          </a:p>
        </p:txBody>
      </p:sp>
      <p:sp>
        <p:nvSpPr>
          <p:cNvPr id="50" name="Google Shape;39;p7"/>
          <p:cNvSpPr txBox="1">
            <a:spLocks noGrp="1"/>
          </p:cNvSpPr>
          <p:nvPr>
            <p:ph type="body" sz="half" idx="21"/>
          </p:nvPr>
        </p:nvSpPr>
        <p:spPr>
          <a:xfrm>
            <a:off x="2267430" y="16032480"/>
            <a:ext cx="13926026" cy="23581365"/>
          </a:xfrm>
          <a:prstGeom prst="rect">
            <a:avLst/>
          </a:prstGeom>
        </p:spPr>
        <p:txBody>
          <a:bodyPr/>
          <a:lstStyle/>
          <a:p>
            <a:endParaRPr/>
          </a:p>
        </p:txBody>
      </p:sp>
      <p:sp>
        <p:nvSpPr>
          <p:cNvPr id="51" name="Google Shape;40;p7"/>
          <p:cNvSpPr txBox="1">
            <a:spLocks noGrp="1"/>
          </p:cNvSpPr>
          <p:nvPr>
            <p:ph type="body" sz="quarter" idx="22"/>
          </p:nvPr>
        </p:nvSpPr>
        <p:spPr>
          <a:xfrm>
            <a:off x="16664942" y="10759443"/>
            <a:ext cx="13994609" cy="5273038"/>
          </a:xfrm>
          <a:prstGeom prst="rect">
            <a:avLst/>
          </a:prstGeom>
        </p:spPr>
        <p:txBody>
          <a:bodyPr anchor="b"/>
          <a:lstStyle/>
          <a:p>
            <a:pPr marL="228600" indent="0">
              <a:buClrTx/>
              <a:buSzTx/>
              <a:buFontTx/>
              <a:buNone/>
              <a:defRPr sz="8600" b="1"/>
            </a:pPr>
            <a:endParaRPr/>
          </a:p>
        </p:txBody>
      </p:sp>
      <p:sp>
        <p:nvSpPr>
          <p:cNvPr id="52" name="Google Shape;41;p7"/>
          <p:cNvSpPr txBox="1">
            <a:spLocks noGrp="1"/>
          </p:cNvSpPr>
          <p:nvPr>
            <p:ph type="body" sz="half" idx="23"/>
          </p:nvPr>
        </p:nvSpPr>
        <p:spPr>
          <a:xfrm>
            <a:off x="16664942" y="16032480"/>
            <a:ext cx="13994609" cy="23581365"/>
          </a:xfrm>
          <a:prstGeom prst="rect">
            <a:avLst/>
          </a:prstGeom>
        </p:spPr>
        <p:txBody>
          <a:bodyPr/>
          <a:lstStyle/>
          <a:p>
            <a:endParaRPr/>
          </a:p>
        </p:txBody>
      </p:sp>
      <p:sp>
        <p:nvSpPr>
          <p:cNvPr id="53"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75" name="Title Text"/>
          <p:cNvSpPr txBox="1">
            <a:spLocks noGrp="1"/>
          </p:cNvSpPr>
          <p:nvPr>
            <p:ph type="title"/>
          </p:nvPr>
        </p:nvSpPr>
        <p:spPr>
          <a:xfrm>
            <a:off x="2267428" y="2926079"/>
            <a:ext cx="10617042" cy="10241282"/>
          </a:xfrm>
          <a:prstGeom prst="rect">
            <a:avLst/>
          </a:prstGeom>
        </p:spPr>
        <p:txBody>
          <a:bodyPr anchor="b"/>
          <a:lstStyle>
            <a:lvl1pPr>
              <a:defRPr sz="11500"/>
            </a:lvl1pPr>
          </a:lstStyle>
          <a:p>
            <a:r>
              <a:t>Title Text</a:t>
            </a:r>
          </a:p>
        </p:txBody>
      </p:sp>
      <p:sp>
        <p:nvSpPr>
          <p:cNvPr id="76" name="Body Level One…"/>
          <p:cNvSpPr txBox="1">
            <a:spLocks noGrp="1"/>
          </p:cNvSpPr>
          <p:nvPr>
            <p:ph type="body" sz="half" idx="1"/>
          </p:nvPr>
        </p:nvSpPr>
        <p:spPr>
          <a:xfrm>
            <a:off x="13994607" y="6319530"/>
            <a:ext cx="16664941" cy="31191201"/>
          </a:xfrm>
          <a:prstGeom prst="rect">
            <a:avLst/>
          </a:prstGeom>
        </p:spPr>
        <p:txBody>
          <a:bodyPr/>
          <a:lstStyle>
            <a:lvl1pPr indent="-960119">
              <a:buSzPts val="11500"/>
              <a:defRPr sz="11500"/>
            </a:lvl1pPr>
            <a:lvl2pPr marL="1044702" indent="-998982">
              <a:buSzPts val="11500"/>
              <a:defRPr sz="11500"/>
            </a:lvl2pPr>
            <a:lvl3pPr marL="1633692" indent="-1039332">
              <a:buSzPts val="11500"/>
              <a:defRPr sz="11500"/>
            </a:lvl3pPr>
            <a:lvl4pPr marL="2238375" indent="-1095375">
              <a:buSzPts val="11500"/>
              <a:defRPr sz="11500"/>
            </a:lvl4pPr>
            <a:lvl5pPr marL="2695575" indent="-1095375">
              <a:buSzPts val="11500"/>
              <a:defRPr sz="11500"/>
            </a:lvl5pPr>
          </a:lstStyle>
          <a:p>
            <a:r>
              <a:t>Body Level One</a:t>
            </a:r>
          </a:p>
          <a:p>
            <a:pPr lvl="1"/>
            <a:r>
              <a:t>Body Level Two</a:t>
            </a:r>
          </a:p>
          <a:p>
            <a:pPr lvl="2"/>
            <a:r>
              <a:t>Body Level Three</a:t>
            </a:r>
          </a:p>
          <a:p>
            <a:pPr lvl="3"/>
            <a:r>
              <a:t>Body Level Four</a:t>
            </a:r>
          </a:p>
          <a:p>
            <a:pPr lvl="4"/>
            <a:r>
              <a:t>Body Level Five</a:t>
            </a:r>
          </a:p>
        </p:txBody>
      </p:sp>
      <p:sp>
        <p:nvSpPr>
          <p:cNvPr id="77" name="Google Shape;57;p10"/>
          <p:cNvSpPr txBox="1">
            <a:spLocks noGrp="1"/>
          </p:cNvSpPr>
          <p:nvPr>
            <p:ph type="body" sz="quarter" idx="21"/>
          </p:nvPr>
        </p:nvSpPr>
        <p:spPr>
          <a:xfrm>
            <a:off x="2267428" y="13167360"/>
            <a:ext cx="10617042" cy="24394165"/>
          </a:xfrm>
          <a:prstGeom prst="rect">
            <a:avLst/>
          </a:prstGeom>
        </p:spPr>
        <p:txBody>
          <a:bodyPr/>
          <a:lstStyle/>
          <a:p>
            <a:pPr marL="228600" indent="0">
              <a:buClrTx/>
              <a:buSzTx/>
              <a:buFontTx/>
              <a:buNone/>
              <a:defRPr sz="5700"/>
            </a:pPr>
            <a:endParaRPr/>
          </a:p>
        </p:txBody>
      </p:sp>
      <p:sp>
        <p:nvSpPr>
          <p:cNvPr id="78"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85" name="Title Text"/>
          <p:cNvSpPr txBox="1">
            <a:spLocks noGrp="1"/>
          </p:cNvSpPr>
          <p:nvPr>
            <p:ph type="title"/>
          </p:nvPr>
        </p:nvSpPr>
        <p:spPr>
          <a:xfrm>
            <a:off x="2267428" y="2926079"/>
            <a:ext cx="10617042" cy="10241282"/>
          </a:xfrm>
          <a:prstGeom prst="rect">
            <a:avLst/>
          </a:prstGeom>
        </p:spPr>
        <p:txBody>
          <a:bodyPr anchor="b"/>
          <a:lstStyle>
            <a:lvl1pPr>
              <a:defRPr sz="11500"/>
            </a:lvl1pPr>
          </a:lstStyle>
          <a:p>
            <a:r>
              <a:t>Title Text</a:t>
            </a:r>
          </a:p>
        </p:txBody>
      </p:sp>
      <p:sp>
        <p:nvSpPr>
          <p:cNvPr id="86" name="Google Shape;63;p11"/>
          <p:cNvSpPr>
            <a:spLocks noGrp="1"/>
          </p:cNvSpPr>
          <p:nvPr>
            <p:ph type="pic" sz="half" idx="21"/>
          </p:nvPr>
        </p:nvSpPr>
        <p:spPr>
          <a:xfrm>
            <a:off x="13994607" y="6319530"/>
            <a:ext cx="16664941" cy="31191201"/>
          </a:xfrm>
          <a:prstGeom prst="rect">
            <a:avLst/>
          </a:prstGeom>
        </p:spPr>
        <p:txBody>
          <a:bodyPr lIns="91439" tIns="45719" rIns="91439" bIns="45719">
            <a:noAutofit/>
          </a:bodyPr>
          <a:lstStyle/>
          <a:p>
            <a:endParaRPr/>
          </a:p>
        </p:txBody>
      </p:sp>
      <p:sp>
        <p:nvSpPr>
          <p:cNvPr id="87" name="Body Level One…"/>
          <p:cNvSpPr txBox="1">
            <a:spLocks noGrp="1"/>
          </p:cNvSpPr>
          <p:nvPr>
            <p:ph type="body" sz="quarter" idx="1"/>
          </p:nvPr>
        </p:nvSpPr>
        <p:spPr>
          <a:xfrm>
            <a:off x="2267428" y="13167360"/>
            <a:ext cx="10617042" cy="24394165"/>
          </a:xfrm>
          <a:prstGeom prst="rect">
            <a:avLst/>
          </a:prstGeom>
        </p:spPr>
        <p:txBody>
          <a:bodyPr/>
          <a:lstStyle>
            <a:lvl1pPr marL="228600" indent="0">
              <a:buClrTx/>
              <a:buSzTx/>
              <a:buFontTx/>
              <a:buNone/>
              <a:defRPr sz="5700"/>
            </a:lvl1pPr>
            <a:lvl2pPr marL="228600" indent="457200">
              <a:buClrTx/>
              <a:buSzTx/>
              <a:buFontTx/>
              <a:buNone/>
              <a:defRPr sz="5700"/>
            </a:lvl2pPr>
            <a:lvl3pPr marL="228600" indent="914400">
              <a:buClrTx/>
              <a:buSzTx/>
              <a:buFontTx/>
              <a:buNone/>
              <a:defRPr sz="5700"/>
            </a:lvl3pPr>
            <a:lvl4pPr marL="228600" indent="1371600">
              <a:buClrTx/>
              <a:buSzTx/>
              <a:buFontTx/>
              <a:buNone/>
              <a:defRPr sz="5700"/>
            </a:lvl4pPr>
            <a:lvl5pPr marL="228600" indent="1828800">
              <a:buClrTx/>
              <a:buSzTx/>
              <a:buFontTx/>
              <a:buNone/>
              <a:defRPr sz="57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xfrm>
            <a:off x="29997594" y="41533411"/>
            <a:ext cx="657667" cy="631275"/>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263139" y="2336810"/>
            <a:ext cx="28392123" cy="8483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2263139" y="11684000"/>
            <a:ext cx="28392123" cy="27848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9997593" y="41533411"/>
            <a:ext cx="657667" cy="631275"/>
          </a:xfrm>
          <a:prstGeom prst="rect">
            <a:avLst/>
          </a:prstGeom>
          <a:ln w="12700">
            <a:miter lim="400000"/>
          </a:ln>
        </p:spPr>
        <p:txBody>
          <a:bodyPr wrap="none" lIns="45699" tIns="45699" rIns="45699" bIns="45699" anchor="ctr">
            <a:spAutoFit/>
          </a:bodyPr>
          <a:lstStyle>
            <a:lvl1pPr algn="r">
              <a:defRPr sz="43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15800" b="0" i="0" u="none" strike="noStrike" cap="none" spc="0" baseline="0">
          <a:solidFill>
            <a:srgbClr val="000000"/>
          </a:solidFill>
          <a:uFillTx/>
          <a:latin typeface="Calibri"/>
          <a:ea typeface="Calibri"/>
          <a:cs typeface="Calibri"/>
          <a:sym typeface="Calibri"/>
        </a:defRPr>
      </a:lvl9pPr>
    </p:titleStyle>
    <p:bodyStyle>
      <a:lvl1pPr marL="457200" marR="0" indent="-342900"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1pPr>
      <a:lvl2pPr marL="970220" marR="0" indent="-398720"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2pPr>
      <a:lvl3pPr marL="1504950" marR="0" indent="-476250"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3pPr>
      <a:lvl4pPr marL="2021681" marR="0" indent="-535781"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4pPr>
      <a:lvl5pPr marL="2478881" marR="0" indent="-535781"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5pPr>
      <a:lvl6pPr marL="2936081" marR="0" indent="-535781"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6pPr>
      <a:lvl7pPr marL="3393281" marR="0" indent="-535781"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7pPr>
      <a:lvl8pPr marL="3850481" marR="0" indent="-535781"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8pPr>
      <a:lvl9pPr marL="4307681" marR="0" indent="-535781" algn="l" defTabSz="914400" rtl="0" latinLnBrk="0">
        <a:lnSpc>
          <a:spcPct val="90000"/>
        </a:lnSpc>
        <a:spcBef>
          <a:spcPts val="3600"/>
        </a:spcBef>
        <a:spcAft>
          <a:spcPts val="0"/>
        </a:spcAft>
        <a:buClr>
          <a:srgbClr val="000000"/>
        </a:buClr>
        <a:buSzPts val="10000"/>
        <a:buFont typeface="Arial"/>
        <a:buChar char="•"/>
        <a:tabLst/>
        <a:defRPr sz="100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43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7" Type="http://schemas.openxmlformats.org/officeDocument/2006/relationships/image" Target="../media/image6.png"/><Relationship Id="rId2" Type="http://schemas.openxmlformats.org/officeDocument/2006/relationships/image" Target="../media/image1.tif"/><Relationship Id="rId1" Type="http://schemas.openxmlformats.org/officeDocument/2006/relationships/slideLayout" Target="../slideLayouts/slideLayout1.xml"/><Relationship Id="rId6" Type="http://schemas.openxmlformats.org/officeDocument/2006/relationships/image" Target="../media/image5.tif"/><Relationship Id="rId5" Type="http://schemas.openxmlformats.org/officeDocument/2006/relationships/image" Target="../media/image4.tif"/><Relationship Id="rId4"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84;p1"/>
          <p:cNvSpPr/>
          <p:nvPr/>
        </p:nvSpPr>
        <p:spPr>
          <a:xfrm>
            <a:off x="-1" y="-1"/>
            <a:ext cx="32918403" cy="169798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0146"/>
                </a:lnTo>
                <a:lnTo>
                  <a:pt x="21080" y="20343"/>
                </a:lnTo>
                <a:cubicBezTo>
                  <a:pt x="18766" y="21156"/>
                  <a:pt x="16267" y="21600"/>
                  <a:pt x="13660" y="21600"/>
                </a:cubicBezTo>
                <a:cubicBezTo>
                  <a:pt x="8507" y="21600"/>
                  <a:pt x="3776" y="19866"/>
                  <a:pt x="65" y="16973"/>
                </a:cubicBezTo>
                <a:lnTo>
                  <a:pt x="0" y="16918"/>
                </a:lnTo>
                <a:close/>
              </a:path>
            </a:pathLst>
          </a:custGeom>
          <a:solidFill>
            <a:srgbClr val="027962"/>
          </a:solidFill>
          <a:ln w="12700">
            <a:miter lim="400000"/>
          </a:ln>
        </p:spPr>
        <p:txBody>
          <a:bodyPr lIns="45719" rIns="45719" anchor="ctr"/>
          <a:lstStyle/>
          <a:p>
            <a:pPr algn="ctr">
              <a:defRPr sz="32800">
                <a:solidFill>
                  <a:srgbClr val="FF0000"/>
                </a:solidFill>
                <a:latin typeface="Calibri"/>
                <a:ea typeface="Calibri"/>
                <a:cs typeface="Calibri"/>
                <a:sym typeface="Calibri"/>
              </a:defRPr>
            </a:pPr>
            <a:endParaRPr/>
          </a:p>
        </p:txBody>
      </p:sp>
      <p:sp>
        <p:nvSpPr>
          <p:cNvPr id="116" name="Google Shape;85;p1"/>
          <p:cNvSpPr txBox="1"/>
          <p:nvPr/>
        </p:nvSpPr>
        <p:spPr>
          <a:xfrm>
            <a:off x="2655620" y="751989819"/>
            <a:ext cx="17469245" cy="1956123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defRPr sz="8400" b="1">
                <a:solidFill>
                  <a:srgbClr val="FB5077"/>
                </a:solidFill>
                <a:latin typeface="Calibri"/>
                <a:ea typeface="Calibri"/>
                <a:cs typeface="Calibri"/>
                <a:sym typeface="Calibri"/>
              </a:defRPr>
            </a:pPr>
            <a:r>
              <a:t>ALEX is an online tool that can help you pick your best benefits. </a:t>
            </a:r>
          </a:p>
          <a:p>
            <a:pPr>
              <a:defRPr sz="32800">
                <a:latin typeface="Calibri"/>
                <a:ea typeface="Calibri"/>
                <a:cs typeface="Calibri"/>
                <a:sym typeface="Calibri"/>
              </a:defRPr>
            </a:pPr>
            <a:r>
              <a:t>Just answer a few questions about your estimated health care spending and ALEX will run the numbers to figure out which plans give you the coverage you need for the least amount of money.</a:t>
            </a:r>
            <a:endParaRPr sz="8400"/>
          </a:p>
          <a:p>
            <a:pPr>
              <a:defRPr sz="8400">
                <a:latin typeface="Calibri"/>
                <a:ea typeface="Calibri"/>
                <a:cs typeface="Calibri"/>
                <a:sym typeface="Calibri"/>
              </a:defRPr>
            </a:pPr>
            <a:br/>
            <a:r>
              <a:rPr sz="32800"/>
              <a:t>It’s free, it’s confidential, and it takes less than 10 minutes to get some peace of mind for the next year.</a:t>
            </a:r>
          </a:p>
          <a:p>
            <a:pPr>
              <a:defRPr sz="6700">
                <a:latin typeface="Calibri"/>
                <a:ea typeface="Calibri"/>
                <a:cs typeface="Calibri"/>
                <a:sym typeface="Calibri"/>
              </a:defRPr>
            </a:pPr>
            <a:endParaRPr sz="32800"/>
          </a:p>
          <a:p>
            <a:pPr>
              <a:lnSpc>
                <a:spcPct val="120000"/>
              </a:lnSpc>
              <a:defRPr sz="8400" b="1">
                <a:solidFill>
                  <a:srgbClr val="8E0C70"/>
                </a:solidFill>
                <a:latin typeface="Calibri"/>
                <a:ea typeface="Calibri"/>
                <a:cs typeface="Calibri"/>
                <a:sym typeface="Calibri"/>
              </a:defRPr>
            </a:pPr>
            <a:r>
              <a:t>Get started now at &lt;www.sampleURL.com&gt;.</a:t>
            </a:r>
          </a:p>
        </p:txBody>
      </p:sp>
      <p:grpSp>
        <p:nvGrpSpPr>
          <p:cNvPr id="119" name="Google Shape;86;p1"/>
          <p:cNvGrpSpPr/>
          <p:nvPr/>
        </p:nvGrpSpPr>
        <p:grpSpPr>
          <a:xfrm>
            <a:off x="23904883" y="30025472"/>
            <a:ext cx="5369655" cy="5383128"/>
            <a:chOff x="0" y="0"/>
            <a:chExt cx="5369654" cy="5383127"/>
          </a:xfrm>
        </p:grpSpPr>
        <p:sp>
          <p:nvSpPr>
            <p:cNvPr id="117" name="Rectangle"/>
            <p:cNvSpPr/>
            <p:nvPr/>
          </p:nvSpPr>
          <p:spPr>
            <a:xfrm>
              <a:off x="-1" y="-1"/>
              <a:ext cx="5369656" cy="5383129"/>
            </a:xfrm>
            <a:prstGeom prst="rect">
              <a:avLst/>
            </a:prstGeom>
            <a:solidFill>
              <a:srgbClr val="CDCDCD"/>
            </a:solidFill>
            <a:ln w="12700" cap="flat">
              <a:noFill/>
              <a:miter lim="400000"/>
            </a:ln>
            <a:effectLst/>
          </p:spPr>
          <p:txBody>
            <a:bodyPr wrap="square" lIns="45719" tIns="45719" rIns="45719" bIns="45719" numCol="1" anchor="ctr">
              <a:noAutofit/>
            </a:bodyPr>
            <a:lstStyle/>
            <a:p>
              <a:pPr algn="ctr">
                <a:defRPr sz="32800">
                  <a:latin typeface="Calibri"/>
                  <a:ea typeface="Calibri"/>
                  <a:cs typeface="Calibri"/>
                  <a:sym typeface="Calibri"/>
                </a:defRPr>
              </a:pPr>
              <a:endParaRPr/>
            </a:p>
          </p:txBody>
        </p:sp>
        <p:sp>
          <p:nvSpPr>
            <p:cNvPr id="118" name="QR CODE HERE"/>
            <p:cNvSpPr txBox="1"/>
            <p:nvPr/>
          </p:nvSpPr>
          <p:spPr>
            <a:xfrm>
              <a:off x="193650" y="2200530"/>
              <a:ext cx="4982354" cy="9820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3549" tIns="193549" rIns="193549" bIns="193549" numCol="1" anchor="ctr">
              <a:spAutoFit/>
            </a:bodyPr>
            <a:lstStyle>
              <a:lvl1pPr algn="ctr">
                <a:defRPr sz="4600">
                  <a:latin typeface="Calibri"/>
                  <a:ea typeface="Calibri"/>
                  <a:cs typeface="Calibri"/>
                  <a:sym typeface="Calibri"/>
                </a:defRPr>
              </a:lvl1pPr>
            </a:lstStyle>
            <a:p>
              <a:r>
                <a:t>QR CODE HERE</a:t>
              </a:r>
            </a:p>
          </p:txBody>
        </p:sp>
      </p:grpSp>
      <p:grpSp>
        <p:nvGrpSpPr>
          <p:cNvPr id="122" name="Google Shape;87;p1"/>
          <p:cNvGrpSpPr/>
          <p:nvPr/>
        </p:nvGrpSpPr>
        <p:grpSpPr>
          <a:xfrm>
            <a:off x="20752902" y="36934313"/>
            <a:ext cx="8521633" cy="4174996"/>
            <a:chOff x="0" y="0"/>
            <a:chExt cx="8521631" cy="4174995"/>
          </a:xfrm>
        </p:grpSpPr>
        <p:sp>
          <p:nvSpPr>
            <p:cNvPr id="120" name="Rectangle"/>
            <p:cNvSpPr/>
            <p:nvPr/>
          </p:nvSpPr>
          <p:spPr>
            <a:xfrm>
              <a:off x="0" y="0"/>
              <a:ext cx="8521632" cy="4174996"/>
            </a:xfrm>
            <a:prstGeom prst="rect">
              <a:avLst/>
            </a:prstGeom>
            <a:solidFill>
              <a:srgbClr val="CDCDCD"/>
            </a:solidFill>
            <a:ln w="12700" cap="flat">
              <a:noFill/>
              <a:miter lim="400000"/>
            </a:ln>
            <a:effectLst/>
          </p:spPr>
          <p:txBody>
            <a:bodyPr wrap="square" lIns="45719" tIns="45719" rIns="45719" bIns="45719" numCol="1" anchor="ctr">
              <a:noAutofit/>
            </a:bodyPr>
            <a:lstStyle/>
            <a:p>
              <a:pPr algn="ctr">
                <a:defRPr sz="32800">
                  <a:latin typeface="Calibri"/>
                  <a:ea typeface="Calibri"/>
                  <a:cs typeface="Calibri"/>
                  <a:sym typeface="Calibri"/>
                </a:defRPr>
              </a:pPr>
              <a:endParaRPr/>
            </a:p>
          </p:txBody>
        </p:sp>
        <p:sp>
          <p:nvSpPr>
            <p:cNvPr id="121" name="YOUR LOGO HERE"/>
            <p:cNvSpPr txBox="1"/>
            <p:nvPr/>
          </p:nvSpPr>
          <p:spPr>
            <a:xfrm>
              <a:off x="193650" y="1596465"/>
              <a:ext cx="8134332" cy="9820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3549" tIns="193549" rIns="193549" bIns="193549" numCol="1" anchor="ctr">
              <a:spAutoFit/>
            </a:bodyPr>
            <a:lstStyle>
              <a:lvl1pPr algn="ctr">
                <a:defRPr sz="4600">
                  <a:latin typeface="Calibri"/>
                  <a:ea typeface="Calibri"/>
                  <a:cs typeface="Calibri"/>
                  <a:sym typeface="Calibri"/>
                </a:defRPr>
              </a:lvl1pPr>
            </a:lstStyle>
            <a:p>
              <a:r>
                <a:t>YOUR LOGO HERE</a:t>
              </a:r>
            </a:p>
          </p:txBody>
        </p:sp>
      </p:grpSp>
      <p:sp>
        <p:nvSpPr>
          <p:cNvPr id="123" name="Google Shape;89;p1"/>
          <p:cNvSpPr txBox="1"/>
          <p:nvPr/>
        </p:nvSpPr>
        <p:spPr>
          <a:xfrm>
            <a:off x="2655620" y="6605779"/>
            <a:ext cx="10773184" cy="5706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lnSpc>
                <a:spcPct val="80000"/>
              </a:lnSpc>
              <a:defRPr sz="22800">
                <a:solidFill>
                  <a:srgbClr val="FFFFFF"/>
                </a:solidFill>
                <a:latin typeface="Graphik Semibold"/>
                <a:ea typeface="Graphik Semibold"/>
                <a:cs typeface="Graphik Semibold"/>
                <a:sym typeface="Graphik Semibold"/>
              </a:defRPr>
            </a:pPr>
            <a:r>
              <a:rPr b="1" dirty="0">
                <a:solidFill>
                  <a:srgbClr val="FEF9E6"/>
                </a:solidFill>
                <a:latin typeface="Segoe UI" panose="020B0502040204020203" pitchFamily="34" charset="0"/>
                <a:cs typeface="Segoe UI" panose="020B0502040204020203" pitchFamily="34" charset="0"/>
              </a:rPr>
              <a:t>Talk to</a:t>
            </a:r>
          </a:p>
          <a:p>
            <a:pPr>
              <a:lnSpc>
                <a:spcPct val="80000"/>
              </a:lnSpc>
              <a:defRPr sz="22800">
                <a:solidFill>
                  <a:srgbClr val="FFFFFF"/>
                </a:solidFill>
                <a:latin typeface="Graphik Semibold"/>
                <a:ea typeface="Graphik Semibold"/>
                <a:cs typeface="Graphik Semibold"/>
                <a:sym typeface="Graphik Semibold"/>
              </a:defRPr>
            </a:pPr>
            <a:endParaRPr b="1" dirty="0">
              <a:latin typeface="Segoe UI" panose="020B0502040204020203" pitchFamily="34" charset="0"/>
              <a:cs typeface="Segoe UI" panose="020B0502040204020203" pitchFamily="34" charset="0"/>
            </a:endParaRPr>
          </a:p>
        </p:txBody>
      </p:sp>
      <p:sp>
        <p:nvSpPr>
          <p:cNvPr id="124" name="Google Shape;90;p1"/>
          <p:cNvSpPr txBox="1"/>
          <p:nvPr/>
        </p:nvSpPr>
        <p:spPr>
          <a:xfrm>
            <a:off x="2655622" y="2245699"/>
            <a:ext cx="15371501" cy="3631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defRPr sz="12000">
                <a:solidFill>
                  <a:srgbClr val="FFFFFF"/>
                </a:solidFill>
                <a:latin typeface="Graphik Semibold"/>
                <a:ea typeface="Graphik Semibold"/>
                <a:cs typeface="Graphik Semibold"/>
                <a:sym typeface="Graphik Semibold"/>
              </a:defRPr>
            </a:pPr>
            <a:r>
              <a:rPr sz="11000" b="1" dirty="0">
                <a:solidFill>
                  <a:srgbClr val="FEF9E6"/>
                </a:solidFill>
                <a:latin typeface="Segoe UI" panose="020B0502040204020203" pitchFamily="34" charset="0"/>
                <a:cs typeface="Segoe UI" panose="020B0502040204020203" pitchFamily="34" charset="0"/>
              </a:rPr>
              <a:t>Before you </a:t>
            </a:r>
          </a:p>
          <a:p>
            <a:pPr>
              <a:defRPr sz="12000">
                <a:solidFill>
                  <a:srgbClr val="FFFFFF"/>
                </a:solidFill>
                <a:latin typeface="Graphik Semibold"/>
                <a:ea typeface="Graphik Semibold"/>
                <a:cs typeface="Graphik Semibold"/>
                <a:sym typeface="Graphik Semibold"/>
              </a:defRPr>
            </a:pPr>
            <a:r>
              <a:rPr b="1" dirty="0">
                <a:solidFill>
                  <a:srgbClr val="FEF9E6"/>
                </a:solidFill>
                <a:latin typeface="Segoe UI" panose="020B0502040204020203" pitchFamily="34" charset="0"/>
                <a:cs typeface="Segoe UI" panose="020B0502040204020203" pitchFamily="34" charset="0"/>
              </a:rPr>
              <a:t>enroll…</a:t>
            </a:r>
          </a:p>
        </p:txBody>
      </p:sp>
      <p:sp>
        <p:nvSpPr>
          <p:cNvPr id="125" name="Google Shape;92;p1"/>
          <p:cNvSpPr txBox="1"/>
          <p:nvPr/>
        </p:nvSpPr>
        <p:spPr>
          <a:xfrm>
            <a:off x="2655621" y="18406501"/>
            <a:ext cx="15371501" cy="152041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p>
            <a:pPr>
              <a:spcBef>
                <a:spcPts val="6000"/>
              </a:spcBef>
              <a:defRPr sz="7600">
                <a:solidFill>
                  <a:srgbClr val="027962"/>
                </a:solidFill>
                <a:latin typeface="Graphik Semibold"/>
                <a:ea typeface="Graphik Semibold"/>
                <a:cs typeface="Graphik Semibold"/>
                <a:sym typeface="Graphik Semibold"/>
              </a:defRPr>
            </a:pPr>
            <a:r>
              <a:rPr b="1" dirty="0">
                <a:latin typeface="Segoe UI" panose="020B0502040204020203" pitchFamily="34" charset="0"/>
                <a:cs typeface="Segoe UI" panose="020B0502040204020203" pitchFamily="34" charset="0"/>
              </a:rPr>
              <a:t>ALEX is an online tool that can help you pick your best benefits.</a:t>
            </a:r>
          </a:p>
          <a:p>
            <a:pPr>
              <a:spcBef>
                <a:spcPts val="6000"/>
              </a:spcBef>
              <a:defRPr sz="6400">
                <a:latin typeface="Graphik"/>
                <a:ea typeface="Graphik"/>
                <a:cs typeface="Graphik"/>
                <a:sym typeface="Graphik"/>
              </a:defRPr>
            </a:pPr>
            <a:r>
              <a:rPr dirty="0">
                <a:latin typeface="Segoe UI" panose="020B0502040204020203" pitchFamily="34" charset="0"/>
                <a:cs typeface="Segoe UI" panose="020B0502040204020203" pitchFamily="34" charset="0"/>
              </a:rPr>
              <a:t>Just answer a few questions about your estimated health care spending and ALEX will run the numbers to figure out which plans give you the coverage you need for the least amount of money.</a:t>
            </a:r>
          </a:p>
          <a:p>
            <a:pPr>
              <a:spcBef>
                <a:spcPts val="6000"/>
              </a:spcBef>
              <a:defRPr sz="6400">
                <a:latin typeface="Graphik"/>
                <a:ea typeface="Graphik"/>
                <a:cs typeface="Graphik"/>
                <a:sym typeface="Graphik"/>
              </a:defRPr>
            </a:pPr>
            <a:r>
              <a:rPr dirty="0">
                <a:latin typeface="Segoe UI" panose="020B0502040204020203" pitchFamily="34" charset="0"/>
                <a:cs typeface="Segoe UI" panose="020B0502040204020203" pitchFamily="34" charset="0"/>
              </a:rPr>
              <a:t>It’s free, it’s confidential, and it takes less than 10 minutes to get some peace of mind for the next year.</a:t>
            </a:r>
            <a:endParaRPr sz="6700" dirty="0">
              <a:latin typeface="Segoe UI" panose="020B0502040204020203" pitchFamily="34" charset="0"/>
              <a:ea typeface="Calibri"/>
              <a:cs typeface="Segoe UI" panose="020B0502040204020203" pitchFamily="34" charset="0"/>
              <a:sym typeface="Calibri"/>
            </a:endParaRPr>
          </a:p>
          <a:p>
            <a:pPr>
              <a:spcBef>
                <a:spcPts val="6000"/>
              </a:spcBef>
              <a:defRPr sz="8400">
                <a:solidFill>
                  <a:srgbClr val="491D32"/>
                </a:solidFill>
                <a:latin typeface="Graphik Semibold"/>
                <a:ea typeface="Graphik Semibold"/>
                <a:cs typeface="Graphik Semibold"/>
                <a:sym typeface="Graphik Semibold"/>
              </a:defRPr>
            </a:pPr>
            <a:r>
              <a:rPr b="1" dirty="0">
                <a:latin typeface="Segoe UI" panose="020B0502040204020203" pitchFamily="34" charset="0"/>
                <a:cs typeface="Segoe UI" panose="020B0502040204020203" pitchFamily="34" charset="0"/>
              </a:rPr>
              <a:t>Get started now at &lt;www.sampleURL.</a:t>
            </a:r>
            <a:r>
              <a:rPr b="1" dirty="0">
                <a:solidFill>
                  <a:srgbClr val="491D32"/>
                </a:solidFill>
                <a:latin typeface="Segoe UI" panose="020B0502040204020203" pitchFamily="34" charset="0"/>
                <a:cs typeface="Segoe UI" panose="020B0502040204020203" pitchFamily="34" charset="0"/>
              </a:rPr>
              <a:t>com</a:t>
            </a:r>
            <a:r>
              <a:rPr b="1" dirty="0">
                <a:latin typeface="Segoe UI" panose="020B0502040204020203" pitchFamily="34" charset="0"/>
                <a:cs typeface="Segoe UI" panose="020B0502040204020203" pitchFamily="34" charset="0"/>
              </a:rPr>
              <a:t>&gt;.</a:t>
            </a:r>
          </a:p>
        </p:txBody>
      </p:sp>
      <p:sp>
        <p:nvSpPr>
          <p:cNvPr id="126" name="Text"/>
          <p:cNvSpPr txBox="1"/>
          <p:nvPr/>
        </p:nvSpPr>
        <p:spPr>
          <a:xfrm>
            <a:off x="16377045" y="21928188"/>
            <a:ext cx="430224" cy="288824"/>
          </a:xfrm>
          <a:prstGeom prst="rect">
            <a:avLst/>
          </a:prstGeom>
          <a:ln w="12700">
            <a:miter lim="400000"/>
          </a:ln>
        </p:spPr>
        <p:txBody>
          <a:bodyPr wrap="none" lIns="45719" rIns="45719">
            <a:spAutoFit/>
          </a:bodyPr>
          <a:lstStyle/>
          <a:p>
            <a:endParaRPr/>
          </a:p>
        </p:txBody>
      </p:sp>
      <p:pic>
        <p:nvPicPr>
          <p:cNvPr id="127" name="Image" descr="Image"/>
          <p:cNvPicPr>
            <a:picLocks noChangeAspect="1"/>
          </p:cNvPicPr>
          <p:nvPr/>
        </p:nvPicPr>
        <p:blipFill>
          <a:blip r:embed="rId2"/>
          <a:stretch>
            <a:fillRect/>
          </a:stretch>
        </p:blipFill>
        <p:spPr>
          <a:xfrm>
            <a:off x="27662082" y="3022291"/>
            <a:ext cx="4667695" cy="4298416"/>
          </a:xfrm>
          <a:prstGeom prst="rect">
            <a:avLst/>
          </a:prstGeom>
          <a:ln w="12700">
            <a:miter lim="400000"/>
          </a:ln>
        </p:spPr>
      </p:pic>
      <p:pic>
        <p:nvPicPr>
          <p:cNvPr id="128" name="Image" descr="Image"/>
          <p:cNvPicPr>
            <a:picLocks noChangeAspect="1"/>
          </p:cNvPicPr>
          <p:nvPr/>
        </p:nvPicPr>
        <p:blipFill>
          <a:blip r:embed="rId3"/>
          <a:stretch>
            <a:fillRect/>
          </a:stretch>
        </p:blipFill>
        <p:spPr>
          <a:xfrm>
            <a:off x="20607405" y="21681500"/>
            <a:ext cx="6096001" cy="5613401"/>
          </a:xfrm>
          <a:prstGeom prst="rect">
            <a:avLst/>
          </a:prstGeom>
          <a:ln w="12700">
            <a:miter lim="400000"/>
          </a:ln>
        </p:spPr>
      </p:pic>
      <p:pic>
        <p:nvPicPr>
          <p:cNvPr id="129" name="Image" descr="Image"/>
          <p:cNvPicPr>
            <a:picLocks noChangeAspect="1"/>
          </p:cNvPicPr>
          <p:nvPr/>
        </p:nvPicPr>
        <p:blipFill>
          <a:blip r:embed="rId4"/>
          <a:srcRect l="88" r="88"/>
          <a:stretch>
            <a:fillRect/>
          </a:stretch>
        </p:blipFill>
        <p:spPr>
          <a:xfrm>
            <a:off x="11495155" y="1429763"/>
            <a:ext cx="23242356" cy="20893205"/>
          </a:xfrm>
          <a:prstGeom prst="rect">
            <a:avLst/>
          </a:prstGeom>
          <a:ln w="12700">
            <a:miter lim="400000"/>
          </a:ln>
        </p:spPr>
      </p:pic>
      <p:pic>
        <p:nvPicPr>
          <p:cNvPr id="130" name="Image" descr="Image"/>
          <p:cNvPicPr>
            <a:picLocks noChangeAspect="1"/>
          </p:cNvPicPr>
          <p:nvPr/>
        </p:nvPicPr>
        <p:blipFill>
          <a:blip r:embed="rId5"/>
          <a:stretch>
            <a:fillRect/>
          </a:stretch>
        </p:blipFill>
        <p:spPr>
          <a:xfrm>
            <a:off x="1999476" y="35550119"/>
            <a:ext cx="7157844" cy="5810279"/>
          </a:xfrm>
          <a:prstGeom prst="rect">
            <a:avLst/>
          </a:prstGeom>
          <a:ln w="12700">
            <a:miter lim="400000"/>
          </a:ln>
        </p:spPr>
      </p:pic>
      <p:pic>
        <p:nvPicPr>
          <p:cNvPr id="131" name="Image" descr="Image"/>
          <p:cNvPicPr>
            <a:picLocks noChangeAspect="1"/>
          </p:cNvPicPr>
          <p:nvPr/>
        </p:nvPicPr>
        <p:blipFill>
          <a:blip r:embed="rId6"/>
          <a:stretch>
            <a:fillRect/>
          </a:stretch>
        </p:blipFill>
        <p:spPr>
          <a:xfrm rot="21040585">
            <a:off x="7957250" y="36631330"/>
            <a:ext cx="8204779" cy="6994816"/>
          </a:xfrm>
          <a:prstGeom prst="rect">
            <a:avLst/>
          </a:prstGeom>
          <a:ln w="12700">
            <a:miter lim="400000"/>
          </a:ln>
        </p:spPr>
      </p:pic>
      <p:pic>
        <p:nvPicPr>
          <p:cNvPr id="5" name="Picture 4" descr="A black and white logo&#10;&#10;AI-generated content may be incorrect.">
            <a:extLst>
              <a:ext uri="{FF2B5EF4-FFF2-40B4-BE49-F238E27FC236}">
                <a16:creationId xmlns:a16="http://schemas.microsoft.com/office/drawing/2014/main" id="{080CB277-F669-3776-C872-58A93AD92C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4070" y="9589475"/>
            <a:ext cx="7498501" cy="2941816"/>
          </a:xfrm>
          <a:prstGeom prst="rect">
            <a:avLst/>
          </a:prstGeom>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TotalTime>
  <Words>181</Words>
  <Application>Microsoft Macintosh PowerPoint</Application>
  <PresentationFormat>Custom</PresentationFormat>
  <Paragraphs>14</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Segoe UI</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Tim Jacques</cp:lastModifiedBy>
  <cp:revision>4</cp:revision>
  <dcterms:modified xsi:type="dcterms:W3CDTF">2025-09-24T15:16:05Z</dcterms:modified>
</cp:coreProperties>
</file>