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335000" cy="7620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8611" rtl="0" fontAlgn="auto" latinLnBrk="0" hangingPunct="0">
      <a:lnSpc>
        <a:spcPct val="10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l" defTabSz="458611" rtl="0" fontAlgn="auto" latinLnBrk="0" hangingPunct="0">
      <a:lnSpc>
        <a:spcPct val="10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l" defTabSz="458611" rtl="0" fontAlgn="auto" latinLnBrk="0" hangingPunct="0">
      <a:lnSpc>
        <a:spcPct val="10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l" defTabSz="458611" rtl="0" fontAlgn="auto" latinLnBrk="0" hangingPunct="0">
      <a:lnSpc>
        <a:spcPct val="10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l" defTabSz="458611" rtl="0" fontAlgn="auto" latinLnBrk="0" hangingPunct="0">
      <a:lnSpc>
        <a:spcPct val="10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l" defTabSz="458611" rtl="0" fontAlgn="auto" latinLnBrk="0" hangingPunct="0">
      <a:lnSpc>
        <a:spcPct val="10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l" defTabSz="458611" rtl="0" fontAlgn="auto" latinLnBrk="0" hangingPunct="0">
      <a:lnSpc>
        <a:spcPct val="10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l" defTabSz="458611" rtl="0" fontAlgn="auto" latinLnBrk="0" hangingPunct="0">
      <a:lnSpc>
        <a:spcPct val="10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l" defTabSz="458611" rtl="0" fontAlgn="auto" latinLnBrk="0" hangingPunct="0">
      <a:lnSpc>
        <a:spcPct val="100000"/>
      </a:lnSpc>
      <a:spcBef>
        <a:spcPts val="320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3774721" y="2543526"/>
            <a:ext cx="5785558" cy="129116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3774721" y="3869971"/>
            <a:ext cx="5785558" cy="44097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3750026" y="2398888"/>
            <a:ext cx="5834948" cy="2822225"/>
          </a:xfrm>
          <a:prstGeom prst="rect">
            <a:avLst/>
          </a:prstGeom>
        </p:spPr>
        <p:txBody>
          <a:bodyPr anchor="ctr"/>
          <a:lstStyle>
            <a:lvl1pPr marL="317500" indent="-317500" algn="l">
              <a:spcBef>
                <a:spcPts val="3200"/>
              </a:spcBef>
              <a:buSzPct val="125000"/>
              <a:buChar char="•"/>
              <a:defRPr sz="2400"/>
            </a:lvl1pPr>
            <a:lvl2pPr marL="952500" indent="-317500" algn="l">
              <a:spcBef>
                <a:spcPts val="3200"/>
              </a:spcBef>
              <a:buSzPct val="125000"/>
              <a:buChar char="•"/>
              <a:defRPr sz="2400"/>
            </a:lvl2pPr>
            <a:lvl3pPr marL="1587500" indent="-317500" algn="l">
              <a:spcBef>
                <a:spcPts val="3200"/>
              </a:spcBef>
              <a:buSzPct val="125000"/>
              <a:buChar char="•"/>
              <a:defRPr sz="2400"/>
            </a:lvl3pPr>
            <a:lvl4pPr marL="2222500" indent="-317500" algn="l">
              <a:spcBef>
                <a:spcPts val="3200"/>
              </a:spcBef>
              <a:buSzPct val="125000"/>
              <a:buChar char="•"/>
              <a:defRPr sz="2400"/>
            </a:lvl4pPr>
            <a:lvl5pPr marL="2857500" indent="-317500" algn="l">
              <a:spcBef>
                <a:spcPts val="3200"/>
              </a:spcBef>
              <a:buSzPct val="125000"/>
              <a:buChar char="•"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andy path between two hills leading to the ocean"/>
          <p:cNvSpPr/>
          <p:nvPr>
            <p:ph type="pic" sz="quarter" idx="21"/>
          </p:nvPr>
        </p:nvSpPr>
        <p:spPr>
          <a:xfrm>
            <a:off x="7530923" y="3862916"/>
            <a:ext cx="2312461" cy="154164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2" name="Heron flying low over a beach with a short fence in the foreground"/>
          <p:cNvSpPr/>
          <p:nvPr>
            <p:ph type="pic" sz="quarter" idx="22"/>
          </p:nvPr>
        </p:nvSpPr>
        <p:spPr>
          <a:xfrm>
            <a:off x="7658805" y="2144888"/>
            <a:ext cx="2056697" cy="205669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3" name="View of beach and sea from a grassy sand dune"/>
          <p:cNvSpPr/>
          <p:nvPr>
            <p:ph type="pic" sz="quarter" idx="23"/>
          </p:nvPr>
        </p:nvSpPr>
        <p:spPr>
          <a:xfrm>
            <a:off x="3005665" y="2218971"/>
            <a:ext cx="4778378" cy="318558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Body Level One…"/>
          <p:cNvSpPr txBox="1"/>
          <p:nvPr>
            <p:ph type="body" sz="quarter" idx="1"/>
          </p:nvPr>
        </p:nvSpPr>
        <p:spPr>
          <a:xfrm>
            <a:off x="3944054" y="4392083"/>
            <a:ext cx="5450420" cy="251135"/>
          </a:xfrm>
          <a:prstGeom prst="rect">
            <a:avLst/>
          </a:prstGeom>
        </p:spPr>
        <p:txBody>
          <a:bodyPr/>
          <a:lstStyle>
            <a:lvl1pPr>
              <a:defRPr i="1" sz="1600"/>
            </a:lvl1pPr>
            <a:lvl2pPr>
              <a:defRPr i="1" sz="1600"/>
            </a:lvl2pPr>
            <a:lvl3pPr>
              <a:defRPr i="1" sz="1600"/>
            </a:lvl3pPr>
            <a:lvl4pPr>
              <a:defRPr i="1" sz="1600"/>
            </a:lvl4pPr>
            <a:lvl5pPr>
              <a:defRPr i="1"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“Type a quote here.”"/>
          <p:cNvSpPr txBox="1"/>
          <p:nvPr>
            <p:ph type="body" sz="quarter" idx="21"/>
          </p:nvPr>
        </p:nvSpPr>
        <p:spPr>
          <a:xfrm>
            <a:off x="3944054" y="3513852"/>
            <a:ext cx="5450420" cy="387683"/>
          </a:xfrm>
          <a:prstGeom prst="rect">
            <a:avLst/>
          </a:prstGeom>
        </p:spPr>
        <p:txBody>
          <a:bodyPr anchor="ctr"/>
          <a:lstStyle/>
          <a:p>
            <a:pPr>
              <a:defRPr sz="2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View of beach and sea from a grassy sand dune"/>
          <p:cNvSpPr/>
          <p:nvPr>
            <p:ph type="pic" sz="half" idx="21"/>
          </p:nvPr>
        </p:nvSpPr>
        <p:spPr>
          <a:xfrm>
            <a:off x="3266721" y="1552222"/>
            <a:ext cx="6801558" cy="45343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ew of beach and sea from a grassy sand dune"/>
          <p:cNvSpPr/>
          <p:nvPr>
            <p:ph type="pic" sz="quarter" idx="21"/>
          </p:nvPr>
        </p:nvSpPr>
        <p:spPr>
          <a:xfrm>
            <a:off x="4149156" y="1795638"/>
            <a:ext cx="5037669" cy="335844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3457221" y="4547304"/>
            <a:ext cx="6420558" cy="55739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3457221" y="5083526"/>
            <a:ext cx="6420558" cy="440975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3774721" y="3164415"/>
            <a:ext cx="5785558" cy="129116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Heron flying low over a beach with a short fence in the foreground"/>
          <p:cNvSpPr/>
          <p:nvPr>
            <p:ph type="pic" sz="quarter" idx="21"/>
          </p:nvPr>
        </p:nvSpPr>
        <p:spPr>
          <a:xfrm>
            <a:off x="6843887" y="2169583"/>
            <a:ext cx="3185586" cy="318558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3739443" y="2169583"/>
            <a:ext cx="2839863" cy="1541641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3739443" y="3718276"/>
            <a:ext cx="2839863" cy="159103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sz="quarter" idx="1"/>
          </p:nvPr>
        </p:nvSpPr>
        <p:spPr>
          <a:xfrm>
            <a:off x="3750026" y="2779888"/>
            <a:ext cx="5834948" cy="2582336"/>
          </a:xfrm>
          <a:prstGeom prst="rect">
            <a:avLst/>
          </a:prstGeom>
        </p:spPr>
        <p:txBody>
          <a:bodyPr anchor="ctr"/>
          <a:lstStyle>
            <a:lvl1pPr marL="317500" indent="-317500" algn="l">
              <a:spcBef>
                <a:spcPts val="3200"/>
              </a:spcBef>
              <a:buSzPct val="125000"/>
              <a:buChar char="•"/>
              <a:defRPr sz="2400"/>
            </a:lvl1pPr>
            <a:lvl2pPr marL="952500" indent="-317500" algn="l">
              <a:spcBef>
                <a:spcPts val="3200"/>
              </a:spcBef>
              <a:buSzPct val="125000"/>
              <a:buChar char="•"/>
              <a:defRPr sz="2400"/>
            </a:lvl2pPr>
            <a:lvl3pPr marL="1587500" indent="-317500" algn="l">
              <a:spcBef>
                <a:spcPts val="3200"/>
              </a:spcBef>
              <a:buSzPct val="125000"/>
              <a:buChar char="•"/>
              <a:defRPr sz="2400"/>
            </a:lvl3pPr>
            <a:lvl4pPr marL="2222500" indent="-317500" algn="l">
              <a:spcBef>
                <a:spcPts val="3200"/>
              </a:spcBef>
              <a:buSzPct val="125000"/>
              <a:buChar char="•"/>
              <a:defRPr sz="2400"/>
            </a:lvl4pPr>
            <a:lvl5pPr marL="2857500" indent="-317500" algn="l">
              <a:spcBef>
                <a:spcPts val="3200"/>
              </a:spcBef>
              <a:buSzPct val="125000"/>
              <a:buChar char="•"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andy path between two hills leading to the ocean"/>
          <p:cNvSpPr/>
          <p:nvPr>
            <p:ph type="pic" sz="quarter" idx="21"/>
          </p:nvPr>
        </p:nvSpPr>
        <p:spPr>
          <a:xfrm>
            <a:off x="6325304" y="2779888"/>
            <a:ext cx="3873503" cy="258233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3750026" y="2779888"/>
            <a:ext cx="2839863" cy="2582336"/>
          </a:xfrm>
          <a:prstGeom prst="rect">
            <a:avLst/>
          </a:prstGeom>
        </p:spPr>
        <p:txBody>
          <a:bodyPr anchor="ctr"/>
          <a:lstStyle>
            <a:lvl1pPr marL="294104" indent="-294104" algn="l">
              <a:spcBef>
                <a:spcPts val="2500"/>
              </a:spcBef>
              <a:buSzPct val="125000"/>
              <a:buChar char="•"/>
              <a:defRPr sz="2000"/>
            </a:lvl1pPr>
            <a:lvl2pPr marL="852905" indent="-294105" algn="l">
              <a:spcBef>
                <a:spcPts val="2500"/>
              </a:spcBef>
              <a:buSzPct val="125000"/>
              <a:buChar char="•"/>
              <a:defRPr sz="2000"/>
            </a:lvl2pPr>
            <a:lvl3pPr marL="1411705" indent="-294105" algn="l">
              <a:spcBef>
                <a:spcPts val="2500"/>
              </a:spcBef>
              <a:buSzPct val="125000"/>
              <a:buChar char="•"/>
              <a:defRPr sz="2000"/>
            </a:lvl3pPr>
            <a:lvl4pPr marL="1970504" indent="-294104" algn="l">
              <a:spcBef>
                <a:spcPts val="2500"/>
              </a:spcBef>
              <a:buSzPct val="125000"/>
              <a:buChar char="•"/>
              <a:defRPr sz="2000"/>
            </a:lvl4pPr>
            <a:lvl5pPr marL="2529304" indent="-294104" algn="l">
              <a:spcBef>
                <a:spcPts val="2500"/>
              </a:spcBef>
              <a:buSzPct val="125000"/>
              <a:buChar char="•"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quarter" idx="1"/>
          </p:nvPr>
        </p:nvSpPr>
        <p:spPr>
          <a:xfrm>
            <a:off x="3750026" y="2779888"/>
            <a:ext cx="2839863" cy="2582336"/>
          </a:xfrm>
          <a:prstGeom prst="rect">
            <a:avLst/>
          </a:prstGeom>
        </p:spPr>
        <p:txBody>
          <a:bodyPr anchor="ctr"/>
          <a:lstStyle>
            <a:lvl1pPr marL="294104" indent="-294104" algn="l">
              <a:spcBef>
                <a:spcPts val="2500"/>
              </a:spcBef>
              <a:buSzPct val="125000"/>
              <a:buChar char="•"/>
              <a:defRPr sz="2000"/>
            </a:lvl1pPr>
            <a:lvl2pPr marL="852905" indent="-294105" algn="l">
              <a:spcBef>
                <a:spcPts val="2500"/>
              </a:spcBef>
              <a:buSzPct val="125000"/>
              <a:buChar char="•"/>
              <a:defRPr sz="2000"/>
            </a:lvl2pPr>
            <a:lvl3pPr marL="1411705" indent="-294105" algn="l">
              <a:spcBef>
                <a:spcPts val="2500"/>
              </a:spcBef>
              <a:buSzPct val="125000"/>
              <a:buChar char="•"/>
              <a:defRPr sz="2000"/>
            </a:lvl3pPr>
            <a:lvl4pPr marL="1970504" indent="-294104" algn="l">
              <a:spcBef>
                <a:spcPts val="2500"/>
              </a:spcBef>
              <a:buSzPct val="125000"/>
              <a:buChar char="•"/>
              <a:defRPr sz="2000"/>
            </a:lvl4pPr>
            <a:lvl5pPr marL="2529304" indent="-294104" algn="l">
              <a:spcBef>
                <a:spcPts val="2500"/>
              </a:spcBef>
              <a:buSzPct val="125000"/>
              <a:buChar char="•"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5" name="Body Level One…"/>
          <p:cNvSpPr txBox="1"/>
          <p:nvPr>
            <p:ph type="body" sz="quarter" idx="1"/>
          </p:nvPr>
        </p:nvSpPr>
        <p:spPr>
          <a:xfrm>
            <a:off x="3750026" y="2779888"/>
            <a:ext cx="2839863" cy="2582336"/>
          </a:xfrm>
          <a:prstGeom prst="rect">
            <a:avLst/>
          </a:prstGeom>
        </p:spPr>
        <p:txBody>
          <a:bodyPr anchor="ctr"/>
          <a:lstStyle>
            <a:lvl1pPr marL="294104" indent="-294104" algn="l">
              <a:spcBef>
                <a:spcPts val="2500"/>
              </a:spcBef>
              <a:buSzPct val="125000"/>
              <a:buChar char="•"/>
              <a:defRPr sz="2000"/>
            </a:lvl1pPr>
            <a:lvl2pPr marL="852905" indent="-294105" algn="l">
              <a:spcBef>
                <a:spcPts val="2500"/>
              </a:spcBef>
              <a:buSzPct val="125000"/>
              <a:buChar char="•"/>
              <a:defRPr sz="2000"/>
            </a:lvl2pPr>
            <a:lvl3pPr marL="1411705" indent="-294105" algn="l">
              <a:spcBef>
                <a:spcPts val="2500"/>
              </a:spcBef>
              <a:buSzPct val="125000"/>
              <a:buChar char="•"/>
              <a:defRPr sz="2000"/>
            </a:lvl3pPr>
            <a:lvl4pPr marL="1970504" indent="-294104" algn="l">
              <a:spcBef>
                <a:spcPts val="2500"/>
              </a:spcBef>
              <a:buSzPct val="125000"/>
              <a:buChar char="•"/>
              <a:defRPr sz="2000"/>
            </a:lvl4pPr>
            <a:lvl5pPr marL="2529304" indent="-294104" algn="l">
              <a:spcBef>
                <a:spcPts val="2500"/>
              </a:spcBef>
              <a:buSzPct val="125000"/>
              <a:buChar char="•"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750026" y="2003776"/>
            <a:ext cx="5834948" cy="635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4110" tIns="14110" rIns="14110" bIns="1411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7443059" y="2709333"/>
            <a:ext cx="5222876" cy="49106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4110" tIns="14110" rIns="14110" bIns="14110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560540" y="5538611"/>
            <a:ext cx="210392" cy="214302"/>
          </a:xfrm>
          <a:prstGeom prst="rect">
            <a:avLst/>
          </a:prstGeom>
          <a:ln w="12700">
            <a:miter lim="400000"/>
          </a:ln>
        </p:spPr>
        <p:txBody>
          <a:bodyPr wrap="none" lIns="14110" tIns="14110" rIns="14110" bIns="14110">
            <a:spAutoFit/>
          </a:bodyPr>
          <a:lstStyle>
            <a:lvl1pPr algn="ctr">
              <a:spcBef>
                <a:spcPts val="0"/>
              </a:spcBef>
              <a:defRPr sz="1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45861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Double-click to edit"/>
          <p:cNvSpPr txBox="1"/>
          <p:nvPr>
            <p:ph type="ctrTitle"/>
          </p:nvPr>
        </p:nvSpPr>
        <p:spPr>
          <a:xfrm>
            <a:off x="3774721" y="2543526"/>
            <a:ext cx="5785557" cy="1291169"/>
          </a:xfrm>
          <a:prstGeom prst="rect">
            <a:avLst/>
          </a:prstGeom>
        </p:spPr>
        <p:txBody>
          <a:bodyPr/>
          <a:lstStyle/>
          <a:p>
            <a:pPr defTabSz="380646">
              <a:defRPr sz="4900"/>
            </a:pPr>
          </a:p>
        </p:txBody>
      </p:sp>
      <p:sp>
        <p:nvSpPr>
          <p:cNvPr id="138" name="Double-click to edit"/>
          <p:cNvSpPr txBox="1"/>
          <p:nvPr>
            <p:ph type="subTitle" sz="quarter" idx="1"/>
          </p:nvPr>
        </p:nvSpPr>
        <p:spPr>
          <a:xfrm>
            <a:off x="3774721" y="3869971"/>
            <a:ext cx="5785557" cy="440974"/>
          </a:xfrm>
          <a:prstGeom prst="rect">
            <a:avLst/>
          </a:prstGeom>
        </p:spPr>
        <p:txBody>
          <a:bodyPr/>
          <a:lstStyle/>
          <a:p>
            <a:pPr defTabSz="454025">
              <a:lnSpc>
                <a:spcPct val="90000"/>
              </a:lnSpc>
              <a:defRPr sz="2700"/>
            </a:pPr>
          </a:p>
        </p:txBody>
      </p:sp>
      <p:pic>
        <p:nvPicPr>
          <p:cNvPr id="139" name="Business card.png" descr="Business card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335000" cy="7620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0" name="Frame 5006.png" descr="Frame 500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11835" y="883293"/>
            <a:ext cx="2654302" cy="8763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41" name="Frame 4991.png" descr="Frame 4991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200380" y="2870200"/>
            <a:ext cx="3416302" cy="3505200"/>
          </a:xfrm>
          <a:prstGeom prst="rect">
            <a:avLst/>
          </a:prstGeom>
          <a:ln w="12700">
            <a:miter lim="400000"/>
          </a:ln>
        </p:spPr>
      </p:pic>
      <p:sp>
        <p:nvSpPr>
          <p:cNvPr id="142" name="askALEXurl.com/customer"/>
          <p:cNvSpPr txBox="1"/>
          <p:nvPr/>
        </p:nvSpPr>
        <p:spPr>
          <a:xfrm>
            <a:off x="4853939" y="6628887"/>
            <a:ext cx="8179283" cy="3518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4110" tIns="14110" rIns="14110" bIns="14110" anchor="ctr">
            <a:spAutoFit/>
          </a:bodyPr>
          <a:lstStyle>
            <a:lvl1pPr algn="ctr" defTabSz="457200">
              <a:spcBef>
                <a:spcPts val="0"/>
              </a:spcBef>
              <a:defRPr sz="2500" u="sng">
                <a:solidFill>
                  <a:srgbClr val="274537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start.myalex.com/[Your ALEX URL]/ask-alex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l" defTabSz="458611" rtl="0" fontAlgn="auto" latinLnBrk="0" hangingPunct="0">
          <a:lnSpc>
            <a:spcPct val="10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14110" tIns="14110" rIns="14110" bIns="14110" numCol="1" spcCol="38100" rtlCol="0" anchor="ctr" upright="0">
        <a:spAutoFit/>
      </a:bodyPr>
      <a:lstStyle>
        <a:defPPr marL="0" marR="0" indent="0" algn="l" defTabSz="458611" rtl="0" fontAlgn="auto" latinLnBrk="0" hangingPunct="0">
          <a:lnSpc>
            <a:spcPct val="10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l" defTabSz="458611" rtl="0" fontAlgn="auto" latinLnBrk="0" hangingPunct="0">
          <a:lnSpc>
            <a:spcPct val="10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14110" tIns="14110" rIns="14110" bIns="14110" numCol="1" spcCol="38100" rtlCol="0" anchor="ctr" upright="0">
        <a:spAutoFit/>
      </a:bodyPr>
      <a:lstStyle>
        <a:defPPr marL="0" marR="0" indent="0" algn="l" defTabSz="458611" rtl="0" fontAlgn="auto" latinLnBrk="0" hangingPunct="0">
          <a:lnSpc>
            <a:spcPct val="10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