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3317200" cy="3017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1816100" rtl="0" fontAlgn="auto" latinLnBrk="0" hangingPunct="0">
      <a:lnSpc>
        <a:spcPct val="100000"/>
      </a:lnSpc>
      <a:spcBef>
        <a:spcPts val="12900"/>
      </a:spcBef>
      <a:spcAft>
        <a:spcPts val="0"/>
      </a:spcAft>
      <a:buClrTx/>
      <a:buSzTx/>
      <a:buFontTx/>
      <a:buNone/>
      <a:tabLst/>
      <a:defRPr b="0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1615201" y="10229849"/>
            <a:ext cx="20086799" cy="9715503"/>
          </a:xfrm>
          <a:prstGeom prst="rect">
            <a:avLst/>
          </a:prstGeom>
        </p:spPr>
        <p:txBody>
          <a:bodyPr anchor="ctr"/>
          <a:lstStyle>
            <a:lvl1pPr marL="1375832" indent="-1375832" algn="l">
              <a:spcBef>
                <a:spcPts val="12900"/>
              </a:spcBef>
              <a:buSzPct val="125000"/>
              <a:buChar char="•"/>
              <a:defRPr sz="10400"/>
            </a:lvl1pPr>
            <a:lvl2pPr marL="2010833" indent="-1375832" algn="l">
              <a:spcBef>
                <a:spcPts val="12900"/>
              </a:spcBef>
              <a:buSzPct val="125000"/>
              <a:buChar char="•"/>
              <a:defRPr sz="10400"/>
            </a:lvl2pPr>
            <a:lvl3pPr marL="2645833" indent="-1375832" algn="l">
              <a:spcBef>
                <a:spcPts val="12900"/>
              </a:spcBef>
              <a:buSzPct val="125000"/>
              <a:buChar char="•"/>
              <a:defRPr sz="10400"/>
            </a:lvl3pPr>
            <a:lvl4pPr marL="3280833" indent="-1375833" algn="l">
              <a:spcBef>
                <a:spcPts val="12900"/>
              </a:spcBef>
              <a:buSzPct val="125000"/>
              <a:buChar char="•"/>
              <a:defRPr sz="10400"/>
            </a:lvl4pPr>
            <a:lvl5pPr marL="3915833" indent="-1375833" algn="l">
              <a:spcBef>
                <a:spcPts val="12900"/>
              </a:spcBef>
              <a:buSzPct val="125000"/>
              <a:buChar char="•"/>
              <a:defRPr sz="10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4630934" y="15269765"/>
            <a:ext cx="7960640" cy="53070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071168" y="9355453"/>
            <a:ext cx="7080173" cy="70801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sz="half" idx="23"/>
          </p:nvPr>
        </p:nvSpPr>
        <p:spPr>
          <a:xfrm>
            <a:off x="-947263" y="9610486"/>
            <a:ext cx="16449559" cy="109663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2283142" y="17091420"/>
            <a:ext cx="18763060" cy="1139066"/>
          </a:xfrm>
          <a:prstGeom prst="rect">
            <a:avLst/>
          </a:prstGeom>
        </p:spPr>
        <p:txBody>
          <a:bodyPr/>
          <a:lstStyle>
            <a:lvl1pPr>
              <a:defRPr i="1" sz="7000"/>
            </a:lvl1pPr>
            <a:lvl2pPr>
              <a:defRPr i="1" sz="7000"/>
            </a:lvl2pPr>
            <a:lvl3pPr>
              <a:defRPr i="1" sz="7000"/>
            </a:lvl3pPr>
            <a:lvl4pPr>
              <a:defRPr i="1" sz="7000"/>
            </a:lvl4pPr>
            <a:lvl5pPr>
              <a:defRPr i="1"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“Type a quote here.”"/>
          <p:cNvSpPr txBox="1"/>
          <p:nvPr>
            <p:ph type="body" sz="quarter" idx="21"/>
          </p:nvPr>
        </p:nvSpPr>
        <p:spPr>
          <a:xfrm>
            <a:off x="2283143" y="13899540"/>
            <a:ext cx="18763058" cy="1671745"/>
          </a:xfrm>
          <a:prstGeom prst="rect">
            <a:avLst/>
          </a:prstGeom>
        </p:spPr>
        <p:txBody>
          <a:bodyPr anchor="ctr"/>
          <a:lstStyle/>
          <a:p>
            <a:pPr>
              <a:defRPr sz="10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48579" y="7315199"/>
            <a:ext cx="23414357" cy="156095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sz="half" idx="21"/>
          </p:nvPr>
        </p:nvSpPr>
        <p:spPr>
          <a:xfrm>
            <a:off x="2989207" y="8153161"/>
            <a:ext cx="17342170" cy="115614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07218" y="17625773"/>
            <a:ext cx="22102765" cy="191881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07218" y="19471718"/>
            <a:ext cx="22102765" cy="151804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00211" y="12865179"/>
            <a:ext cx="19916778" cy="444484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quarter" idx="21"/>
          </p:nvPr>
        </p:nvSpPr>
        <p:spPr>
          <a:xfrm>
            <a:off x="12265817" y="9440464"/>
            <a:ext cx="10966373" cy="109663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578767" y="9440464"/>
            <a:ext cx="9776224" cy="5307094"/>
          </a:xfrm>
          <a:prstGeom prst="rect">
            <a:avLst/>
          </a:prstGeom>
        </p:spPr>
        <p:txBody>
          <a:bodyPr/>
          <a:lstStyle>
            <a:lvl1pPr>
              <a:defRPr sz="1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578767" y="14771845"/>
            <a:ext cx="9776224" cy="54771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615201" y="11541442"/>
            <a:ext cx="20086799" cy="8889684"/>
          </a:xfrm>
          <a:prstGeom prst="rect">
            <a:avLst/>
          </a:prstGeom>
        </p:spPr>
        <p:txBody>
          <a:bodyPr anchor="ctr"/>
          <a:lstStyle>
            <a:lvl1pPr marL="1375832" indent="-1375832" algn="l">
              <a:spcBef>
                <a:spcPts val="12900"/>
              </a:spcBef>
              <a:buSzPct val="125000"/>
              <a:buChar char="•"/>
              <a:defRPr sz="10400"/>
            </a:lvl1pPr>
            <a:lvl2pPr marL="2010833" indent="-1375832" algn="l">
              <a:spcBef>
                <a:spcPts val="12900"/>
              </a:spcBef>
              <a:buSzPct val="125000"/>
              <a:buChar char="•"/>
              <a:defRPr sz="10400"/>
            </a:lvl2pPr>
            <a:lvl3pPr marL="2645833" indent="-1375832" algn="l">
              <a:spcBef>
                <a:spcPts val="12900"/>
              </a:spcBef>
              <a:buSzPct val="125000"/>
              <a:buChar char="•"/>
              <a:defRPr sz="10400"/>
            </a:lvl3pPr>
            <a:lvl4pPr marL="3280833" indent="-1375833" algn="l">
              <a:spcBef>
                <a:spcPts val="12900"/>
              </a:spcBef>
              <a:buSzPct val="125000"/>
              <a:buChar char="•"/>
              <a:defRPr sz="10400"/>
            </a:lvl4pPr>
            <a:lvl5pPr marL="3915833" indent="-1375833" algn="l">
              <a:spcBef>
                <a:spcPts val="12900"/>
              </a:spcBef>
              <a:buSzPct val="125000"/>
              <a:buChar char="•"/>
              <a:defRPr sz="10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quarter" idx="21"/>
          </p:nvPr>
        </p:nvSpPr>
        <p:spPr>
          <a:xfrm>
            <a:off x="10480595" y="11541442"/>
            <a:ext cx="13334526" cy="88896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615201" y="11541442"/>
            <a:ext cx="9776223" cy="8889684"/>
          </a:xfrm>
          <a:prstGeom prst="rect">
            <a:avLst/>
          </a:prstGeom>
        </p:spPr>
        <p:txBody>
          <a:bodyPr anchor="ctr"/>
          <a:lstStyle>
            <a:lvl1pPr marL="1205830" indent="-1205830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0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0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1615201" y="11541442"/>
            <a:ext cx="9776223" cy="8889684"/>
          </a:xfrm>
          <a:prstGeom prst="rect">
            <a:avLst/>
          </a:prstGeom>
        </p:spPr>
        <p:txBody>
          <a:bodyPr anchor="ctr"/>
          <a:lstStyle>
            <a:lvl1pPr marL="1205830" indent="-1205830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0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0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1615201" y="8869678"/>
            <a:ext cx="20086799" cy="218599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615201" y="11541442"/>
            <a:ext cx="9776223" cy="8889684"/>
          </a:xfrm>
          <a:prstGeom prst="rect">
            <a:avLst/>
          </a:prstGeom>
        </p:spPr>
        <p:txBody>
          <a:bodyPr anchor="ctr"/>
          <a:lstStyle>
            <a:lvl1pPr marL="1205830" indent="-1205830" algn="l">
              <a:spcBef>
                <a:spcPts val="9900"/>
              </a:spcBef>
              <a:buSzPct val="125000"/>
              <a:buChar char="•"/>
              <a:defRPr sz="8200"/>
            </a:lvl1pPr>
            <a:lvl2pPr marL="1764631" indent="-1205830" algn="l">
              <a:spcBef>
                <a:spcPts val="9900"/>
              </a:spcBef>
              <a:buSzPct val="125000"/>
              <a:buChar char="•"/>
              <a:defRPr sz="8200"/>
            </a:lvl2pPr>
            <a:lvl3pPr marL="2323431" indent="-1205830" algn="l">
              <a:spcBef>
                <a:spcPts val="9900"/>
              </a:spcBef>
              <a:buSzPct val="125000"/>
              <a:buChar char="•"/>
              <a:defRPr sz="8200"/>
            </a:lvl3pPr>
            <a:lvl4pPr marL="2882231" indent="-1205831" algn="l">
              <a:spcBef>
                <a:spcPts val="9900"/>
              </a:spcBef>
              <a:buSzPct val="125000"/>
              <a:buChar char="•"/>
              <a:defRPr sz="8200"/>
            </a:lvl4pPr>
            <a:lvl5pPr marL="3441031" indent="-1205831" algn="l">
              <a:spcBef>
                <a:spcPts val="9900"/>
              </a:spcBef>
              <a:buSzPct val="125000"/>
              <a:buChar char="•"/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00211" y="10727769"/>
            <a:ext cx="19916778" cy="444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577" tIns="48577" rIns="48577" bIns="48577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00211" y="15294054"/>
            <a:ext cx="19916778" cy="151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577" tIns="48577" rIns="48577" bIns="4857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230417" y="21038343"/>
            <a:ext cx="844220" cy="878099"/>
          </a:xfrm>
          <a:prstGeom prst="rect">
            <a:avLst/>
          </a:prstGeom>
          <a:ln w="12700">
            <a:miter lim="400000"/>
          </a:ln>
        </p:spPr>
        <p:txBody>
          <a:bodyPr wrap="none" lIns="48577" tIns="48577" rIns="48577" bIns="48577">
            <a:spAutoFit/>
          </a:bodyPr>
          <a:lstStyle>
            <a:lvl1pPr algn="ctr">
              <a:spcBef>
                <a:spcPts val="0"/>
              </a:spcBef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6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181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Ask-ALEX-One-Sheeter.png" descr="Ask-ALEX-One-Shee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17200" cy="3017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Frame 4991.png" descr="Frame 499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95092" y="23947138"/>
            <a:ext cx="3759202" cy="353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askALEXurl.com/customer"/>
          <p:cNvSpPr txBox="1"/>
          <p:nvPr/>
        </p:nvSpPr>
        <p:spPr>
          <a:xfrm>
            <a:off x="6248399" y="27724394"/>
            <a:ext cx="15705894" cy="74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577" tIns="48577" rIns="48577" bIns="48577" anchor="ctr">
            <a:spAutoFit/>
          </a:bodyPr>
          <a:lstStyle/>
          <a:p>
            <a:pPr algn="r">
              <a:defRPr b="1" sz="5000">
                <a:solidFill>
                  <a:srgbClr val="27453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start.myalex.com/[</a:t>
            </a:r>
            <a:r>
              <a:rPr i="1"/>
              <a:t>Your ALEX URL</a:t>
            </a:r>
            <a:r>
              <a:t>]/ask-alex</a:t>
            </a:r>
          </a:p>
        </p:txBody>
      </p:sp>
      <p:pic>
        <p:nvPicPr>
          <p:cNvPr id="140" name="Frame 5007.png" descr="Frame 50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2849" y="1729765"/>
            <a:ext cx="2717802" cy="1409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577" tIns="48577" rIns="48577" bIns="48577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577" tIns="48577" rIns="48577" bIns="48577" numCol="1" spcCol="38100" rtlCol="0" anchor="ctr" upright="0">
        <a:spAutoFit/>
      </a:bodyPr>
      <a:lstStyle>
        <a:defPPr marL="0" marR="0" indent="0" algn="l" defTabSz="1816100" rtl="0" fontAlgn="auto" latinLnBrk="0" hangingPunct="0">
          <a:lnSpc>
            <a:spcPct val="100000"/>
          </a:lnSpc>
          <a:spcBef>
            <a:spcPts val="12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