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l" defTabSz="825500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andy path between two hills leading to the ocean"/>
          <p:cNvSpPr/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2" name="Heron flying low over a beach with a short fence in the foreground"/>
          <p:cNvSpPr/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View of beach and sea from a grassy sand dune"/>
          <p:cNvSpPr/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Body Level One…"/>
          <p:cNvSpPr txBox="1"/>
          <p:nvPr>
            <p:ph type="body" sz="quarter" idx="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/>
            </a:lvl1pPr>
            <a:lvl2pPr marL="1025769" indent="-390769" algn="ctr">
              <a:spcBef>
                <a:spcPts val="0"/>
              </a:spcBef>
              <a:defRPr i="1" sz="3200"/>
            </a:lvl2pPr>
            <a:lvl3pPr marL="1660769" indent="-390769" algn="ctr">
              <a:spcBef>
                <a:spcPts val="0"/>
              </a:spcBef>
              <a:defRPr i="1" sz="3200"/>
            </a:lvl3pPr>
            <a:lvl4pPr marL="2295769" indent="-390769" algn="ctr">
              <a:spcBef>
                <a:spcPts val="0"/>
              </a:spcBef>
              <a:defRPr i="1" sz="3200"/>
            </a:lvl4pPr>
            <a:lvl5pPr marL="2930769" indent="-390769" algn="ctr">
              <a:spcBef>
                <a:spcPts val="0"/>
              </a:spcBef>
              <a:defRPr i="1"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“Type a quote here.”"/>
          <p:cNvSpPr txBox="1"/>
          <p:nvPr>
            <p:ph type="body" sz="quarter" idx="21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View of beach and sea from a grassy sand dune"/>
          <p:cNvSpPr/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2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ew of beach and sea from a grassy sand dune"/>
          <p:cNvSpPr/>
          <p:nvPr>
            <p:ph type="pic" idx="21"/>
          </p:nvPr>
        </p:nvSpPr>
        <p:spPr>
          <a:xfrm>
            <a:off x="3125967" y="-393700"/>
            <a:ext cx="18135603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Heron flying low over a beach with a short fence in the foreground"/>
          <p:cNvSpPr/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andy path between two hills leading to the ocean"/>
          <p:cNvSpPr/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5" name="Body Level One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9031" y="13081000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>
              <a:spcBef>
                <a:spcPts val="0"/>
              </a:spcBef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761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396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5031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666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Double-click to edit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8" name="Double-click to edit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39" name="Ask-ALEX-Presentation-Slide.png" descr="Ask-ALEX-Presentation-Slid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0" name="askALEXurl.com/customer (replace)"/>
          <p:cNvSpPr txBox="1"/>
          <p:nvPr/>
        </p:nvSpPr>
        <p:spPr>
          <a:xfrm>
            <a:off x="1150619" y="12273836"/>
            <a:ext cx="10730509" cy="716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1C4535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start.myalex.com/[Your ALEX URL]/ask-alex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