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ldMasterIdLst>
    <p:sldMasterId id="2147483648" r:id="rId5"/>
  </p:sldMasterIdLst>
  <p:notesMasterIdLst>
    <p:notesMasterId r:id="rId7"/>
  </p:notesMasterIdLst>
  <p:sldIdLst>
    <p:sldId id="256" r:id="rId8"/>
  </p:sldIdLst>
  <p:sldSz cx="24384000" cy="13716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825500" rtl="0" fontAlgn="auto" latinLnBrk="0" hangingPunct="0">
      <a:lnSpc>
        <a:spcPct val="100000"/>
      </a:lnSpc>
      <a:spcBef>
        <a:spcPts val="5900"/>
      </a:spcBef>
      <a:spcAft>
        <a:spcPts val="0"/>
      </a:spcAft>
      <a:buClrTx/>
      <a:buSzTx/>
      <a:buFontTx/>
      <a:buNone/>
      <a:tabLst/>
      <a:defRPr b="0" baseline="0" cap="none" i="0" spc="0" strike="noStrike" sz="4800" u="none" kumimoji="0" normalizeH="0">
        <a:ln>
          <a:noFill/>
        </a:ln>
        <a:solidFill>
          <a:srgbClr val="000000"/>
        </a:solidFill>
        <a:effectLst/>
        <a:uFillTx/>
        <a:latin typeface="Helvetica Neue Medium"/>
        <a:ea typeface="Helvetica Neue Medium"/>
        <a:cs typeface="Helvetica Neue Medium"/>
        <a:sym typeface="Helvetica Neue Medium"/>
      </a:defRPr>
    </a:lvl1pPr>
    <a:lvl2pPr marL="0" marR="0" indent="0" algn="l" defTabSz="825500" rtl="0" fontAlgn="auto" latinLnBrk="0" hangingPunct="0">
      <a:lnSpc>
        <a:spcPct val="100000"/>
      </a:lnSpc>
      <a:spcBef>
        <a:spcPts val="5900"/>
      </a:spcBef>
      <a:spcAft>
        <a:spcPts val="0"/>
      </a:spcAft>
      <a:buClrTx/>
      <a:buSzTx/>
      <a:buFontTx/>
      <a:buNone/>
      <a:tabLst/>
      <a:defRPr b="0" baseline="0" cap="none" i="0" spc="0" strike="noStrike" sz="4800" u="none" kumimoji="0" normalizeH="0">
        <a:ln>
          <a:noFill/>
        </a:ln>
        <a:solidFill>
          <a:srgbClr val="000000"/>
        </a:solidFill>
        <a:effectLst/>
        <a:uFillTx/>
        <a:latin typeface="Helvetica Neue Medium"/>
        <a:ea typeface="Helvetica Neue Medium"/>
        <a:cs typeface="Helvetica Neue Medium"/>
        <a:sym typeface="Helvetica Neue Medium"/>
      </a:defRPr>
    </a:lvl2pPr>
    <a:lvl3pPr marL="0" marR="0" indent="0" algn="l" defTabSz="825500" rtl="0" fontAlgn="auto" latinLnBrk="0" hangingPunct="0">
      <a:lnSpc>
        <a:spcPct val="100000"/>
      </a:lnSpc>
      <a:spcBef>
        <a:spcPts val="5900"/>
      </a:spcBef>
      <a:spcAft>
        <a:spcPts val="0"/>
      </a:spcAft>
      <a:buClrTx/>
      <a:buSzTx/>
      <a:buFontTx/>
      <a:buNone/>
      <a:tabLst/>
      <a:defRPr b="0" baseline="0" cap="none" i="0" spc="0" strike="noStrike" sz="4800" u="none" kumimoji="0" normalizeH="0">
        <a:ln>
          <a:noFill/>
        </a:ln>
        <a:solidFill>
          <a:srgbClr val="000000"/>
        </a:solidFill>
        <a:effectLst/>
        <a:uFillTx/>
        <a:latin typeface="Helvetica Neue Medium"/>
        <a:ea typeface="Helvetica Neue Medium"/>
        <a:cs typeface="Helvetica Neue Medium"/>
        <a:sym typeface="Helvetica Neue Medium"/>
      </a:defRPr>
    </a:lvl3pPr>
    <a:lvl4pPr marL="0" marR="0" indent="0" algn="l" defTabSz="825500" rtl="0" fontAlgn="auto" latinLnBrk="0" hangingPunct="0">
      <a:lnSpc>
        <a:spcPct val="100000"/>
      </a:lnSpc>
      <a:spcBef>
        <a:spcPts val="5900"/>
      </a:spcBef>
      <a:spcAft>
        <a:spcPts val="0"/>
      </a:spcAft>
      <a:buClrTx/>
      <a:buSzTx/>
      <a:buFontTx/>
      <a:buNone/>
      <a:tabLst/>
      <a:defRPr b="0" baseline="0" cap="none" i="0" spc="0" strike="noStrike" sz="4800" u="none" kumimoji="0" normalizeH="0">
        <a:ln>
          <a:noFill/>
        </a:ln>
        <a:solidFill>
          <a:srgbClr val="000000"/>
        </a:solidFill>
        <a:effectLst/>
        <a:uFillTx/>
        <a:latin typeface="Helvetica Neue Medium"/>
        <a:ea typeface="Helvetica Neue Medium"/>
        <a:cs typeface="Helvetica Neue Medium"/>
        <a:sym typeface="Helvetica Neue Medium"/>
      </a:defRPr>
    </a:lvl4pPr>
    <a:lvl5pPr marL="0" marR="0" indent="0" algn="l" defTabSz="825500" rtl="0" fontAlgn="auto" latinLnBrk="0" hangingPunct="0">
      <a:lnSpc>
        <a:spcPct val="100000"/>
      </a:lnSpc>
      <a:spcBef>
        <a:spcPts val="5900"/>
      </a:spcBef>
      <a:spcAft>
        <a:spcPts val="0"/>
      </a:spcAft>
      <a:buClrTx/>
      <a:buSzTx/>
      <a:buFontTx/>
      <a:buNone/>
      <a:tabLst/>
      <a:defRPr b="0" baseline="0" cap="none" i="0" spc="0" strike="noStrike" sz="4800" u="none" kumimoji="0" normalizeH="0">
        <a:ln>
          <a:noFill/>
        </a:ln>
        <a:solidFill>
          <a:srgbClr val="000000"/>
        </a:solidFill>
        <a:effectLst/>
        <a:uFillTx/>
        <a:latin typeface="Helvetica Neue Medium"/>
        <a:ea typeface="Helvetica Neue Medium"/>
        <a:cs typeface="Helvetica Neue Medium"/>
        <a:sym typeface="Helvetica Neue Medium"/>
      </a:defRPr>
    </a:lvl5pPr>
    <a:lvl6pPr marL="0" marR="0" indent="0" algn="l" defTabSz="825500" rtl="0" fontAlgn="auto" latinLnBrk="0" hangingPunct="0">
      <a:lnSpc>
        <a:spcPct val="100000"/>
      </a:lnSpc>
      <a:spcBef>
        <a:spcPts val="5900"/>
      </a:spcBef>
      <a:spcAft>
        <a:spcPts val="0"/>
      </a:spcAft>
      <a:buClrTx/>
      <a:buSzTx/>
      <a:buFontTx/>
      <a:buNone/>
      <a:tabLst/>
      <a:defRPr b="0" baseline="0" cap="none" i="0" spc="0" strike="noStrike" sz="4800" u="none" kumimoji="0" normalizeH="0">
        <a:ln>
          <a:noFill/>
        </a:ln>
        <a:solidFill>
          <a:srgbClr val="000000"/>
        </a:solidFill>
        <a:effectLst/>
        <a:uFillTx/>
        <a:latin typeface="Helvetica Neue Medium"/>
        <a:ea typeface="Helvetica Neue Medium"/>
        <a:cs typeface="Helvetica Neue Medium"/>
        <a:sym typeface="Helvetica Neue Medium"/>
      </a:defRPr>
    </a:lvl6pPr>
    <a:lvl7pPr marL="0" marR="0" indent="0" algn="l" defTabSz="825500" rtl="0" fontAlgn="auto" latinLnBrk="0" hangingPunct="0">
      <a:lnSpc>
        <a:spcPct val="100000"/>
      </a:lnSpc>
      <a:spcBef>
        <a:spcPts val="5900"/>
      </a:spcBef>
      <a:spcAft>
        <a:spcPts val="0"/>
      </a:spcAft>
      <a:buClrTx/>
      <a:buSzTx/>
      <a:buFontTx/>
      <a:buNone/>
      <a:tabLst/>
      <a:defRPr b="0" baseline="0" cap="none" i="0" spc="0" strike="noStrike" sz="4800" u="none" kumimoji="0" normalizeH="0">
        <a:ln>
          <a:noFill/>
        </a:ln>
        <a:solidFill>
          <a:srgbClr val="000000"/>
        </a:solidFill>
        <a:effectLst/>
        <a:uFillTx/>
        <a:latin typeface="Helvetica Neue Medium"/>
        <a:ea typeface="Helvetica Neue Medium"/>
        <a:cs typeface="Helvetica Neue Medium"/>
        <a:sym typeface="Helvetica Neue Medium"/>
      </a:defRPr>
    </a:lvl7pPr>
    <a:lvl8pPr marL="0" marR="0" indent="0" algn="l" defTabSz="825500" rtl="0" fontAlgn="auto" latinLnBrk="0" hangingPunct="0">
      <a:lnSpc>
        <a:spcPct val="100000"/>
      </a:lnSpc>
      <a:spcBef>
        <a:spcPts val="5900"/>
      </a:spcBef>
      <a:spcAft>
        <a:spcPts val="0"/>
      </a:spcAft>
      <a:buClrTx/>
      <a:buSzTx/>
      <a:buFontTx/>
      <a:buNone/>
      <a:tabLst/>
      <a:defRPr b="0" baseline="0" cap="none" i="0" spc="0" strike="noStrike" sz="4800" u="none" kumimoji="0" normalizeH="0">
        <a:ln>
          <a:noFill/>
        </a:ln>
        <a:solidFill>
          <a:srgbClr val="000000"/>
        </a:solidFill>
        <a:effectLst/>
        <a:uFillTx/>
        <a:latin typeface="Helvetica Neue Medium"/>
        <a:ea typeface="Helvetica Neue Medium"/>
        <a:cs typeface="Helvetica Neue Medium"/>
        <a:sym typeface="Helvetica Neue Medium"/>
      </a:defRPr>
    </a:lvl8pPr>
    <a:lvl9pPr marL="0" marR="0" indent="0" algn="l" defTabSz="825500" rtl="0" fontAlgn="auto" latinLnBrk="0" hangingPunct="0">
      <a:lnSpc>
        <a:spcPct val="100000"/>
      </a:lnSpc>
      <a:spcBef>
        <a:spcPts val="5900"/>
      </a:spcBef>
      <a:spcAft>
        <a:spcPts val="0"/>
      </a:spcAft>
      <a:buClrTx/>
      <a:buSzTx/>
      <a:buFontTx/>
      <a:buNone/>
      <a:tabLst/>
      <a:defRPr b="0" baseline="0" cap="none" i="0" spc="0" strike="noStrike" sz="4800" u="none" kumimoji="0" normalizeH="0">
        <a:ln>
          <a:noFill/>
        </a:ln>
        <a:solidFill>
          <a:srgbClr val="000000"/>
        </a:solidFill>
        <a:effectLst/>
        <a:uFillTx/>
        <a:latin typeface="Helvetica Neue Medium"/>
        <a:ea typeface="Helvetica Neue Medium"/>
        <a:cs typeface="Helvetica Neue Medium"/>
        <a:sym typeface="Helvetica Neue Medium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DFFF"/>
          </a:solidFill>
        </a:fill>
      </a:tcStyle>
    </a:wholeTbl>
    <a:band2H>
      <a:tcTxStyle b="def" i="def"/>
      <a:tcStyle>
        <a:tcBdr/>
        <a:fill>
          <a:solidFill>
            <a:srgbClr val="E6F0FF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1F0CC"/>
          </a:solidFill>
        </a:fill>
      </a:tcStyle>
    </a:wholeTbl>
    <a:band2H>
      <a:tcTxStyle b="def" i="def"/>
      <a:tcStyle>
        <a:tcBdr/>
        <a:fill>
          <a:solidFill>
            <a:srgbClr val="EAF8E7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F9D1E1"/>
          </a:solidFill>
        </a:fill>
      </a:tcStyle>
    </a:wholeTbl>
    <a:band2H>
      <a:tcTxStyle b="def" i="def"/>
      <a:tcStyle>
        <a:tcBdr/>
        <a:fill>
          <a:solidFill>
            <a:srgbClr val="FCE9F0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 b="def" i="def"/>
      <a:tcStyle>
        <a:tcBdr/>
        <a:fill>
          <a:solidFill>
            <a:srgbClr val="E6E6E6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Comments="1"/>
</file>

<file path=ppt/_rels/presentation.xml.rels><?xml version="1.0" encoding="UTF-8"?>
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/Relationships>
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Shape 134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35" name="Shape 135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1pPr>
    <a:lvl2pPr indent="2286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2pPr>
    <a:lvl3pPr indent="4572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3pPr>
    <a:lvl4pPr indent="6858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4pPr>
    <a:lvl5pPr indent="9144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5pPr>
    <a:lvl6pPr indent="11430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6pPr>
    <a:lvl7pPr indent="13716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7pPr>
    <a:lvl8pPr indent="16002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8pPr>
    <a:lvl9pPr indent="18288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9pPr>
  </p:notesStyle>
</p:notesMaster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itle" showMasterSp="1" showMasterPhAnim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Text"/>
          <p:cNvSpPr txBox="1"/>
          <p:nvPr>
            <p:ph type="title"/>
          </p:nvPr>
        </p:nvSpPr>
        <p:spPr>
          <a:xfrm>
            <a:off x="1778000" y="2298700"/>
            <a:ext cx="20828000" cy="4648200"/>
          </a:xfrm>
          <a:prstGeom prst="rect">
            <a:avLst/>
          </a:prstGeom>
        </p:spPr>
        <p:txBody>
          <a:bodyPr anchor="b"/>
          <a:lstStyle/>
          <a:p>
            <a:pPr/>
            <a:r>
              <a:t>Title Text</a:t>
            </a:r>
          </a:p>
        </p:txBody>
      </p:sp>
      <p:sp>
        <p:nvSpPr>
          <p:cNvPr id="12" name="Body Level One…"/>
          <p:cNvSpPr txBox="1"/>
          <p:nvPr>
            <p:ph type="body" sz="quarter" idx="1"/>
          </p:nvPr>
        </p:nvSpPr>
        <p:spPr>
          <a:xfrm>
            <a:off x="1778000" y="7073900"/>
            <a:ext cx="20828000" cy="15875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5400"/>
            </a:lvl1pPr>
            <a:lvl2pPr marL="0" indent="0" algn="ctr">
              <a:spcBef>
                <a:spcPts val="0"/>
              </a:spcBef>
              <a:buSzTx/>
              <a:buNone/>
              <a:defRPr sz="5400"/>
            </a:lvl2pPr>
            <a:lvl3pPr marL="0" indent="0" algn="ctr">
              <a:spcBef>
                <a:spcPts val="0"/>
              </a:spcBef>
              <a:buSzTx/>
              <a:buNone/>
              <a:defRPr sz="5400"/>
            </a:lvl3pPr>
            <a:lvl4pPr marL="0" indent="0" algn="ctr">
              <a:spcBef>
                <a:spcPts val="0"/>
              </a:spcBef>
              <a:buSzTx/>
              <a:buNone/>
              <a:defRPr sz="5400"/>
            </a:lvl4pPr>
            <a:lvl5pPr marL="0" indent="0" algn="ctr">
              <a:spcBef>
                <a:spcPts val="0"/>
              </a:spcBef>
              <a:buSzTx/>
              <a:buNone/>
              <a:defRPr sz="54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Body Level One…"/>
          <p:cNvSpPr txBox="1"/>
          <p:nvPr>
            <p:ph type="body" idx="1"/>
          </p:nvPr>
        </p:nvSpPr>
        <p:spPr>
          <a:xfrm>
            <a:off x="1689100" y="1778000"/>
            <a:ext cx="21005800" cy="10160000"/>
          </a:xfrm>
          <a:prstGeom prst="rect">
            <a:avLst/>
          </a:prstGeom>
        </p:spPr>
        <p:txBody>
          <a:bodyPr/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94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Photo - 3 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Sandy path between two hills leading to the ocean"/>
          <p:cNvSpPr/>
          <p:nvPr>
            <p:ph type="pic" sz="quarter" idx="21"/>
          </p:nvPr>
        </p:nvSpPr>
        <p:spPr>
          <a:xfrm>
            <a:off x="15300325" y="7048500"/>
            <a:ext cx="8324850" cy="55499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102" name="Heron flying low over a beach with a short fence in the foreground"/>
          <p:cNvSpPr/>
          <p:nvPr>
            <p:ph type="pic" sz="quarter" idx="22"/>
          </p:nvPr>
        </p:nvSpPr>
        <p:spPr>
          <a:xfrm>
            <a:off x="15760700" y="863600"/>
            <a:ext cx="7404100" cy="74041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103" name="View of beach and sea from a grassy sand dune"/>
          <p:cNvSpPr/>
          <p:nvPr>
            <p:ph type="pic" idx="23"/>
          </p:nvPr>
        </p:nvSpPr>
        <p:spPr>
          <a:xfrm>
            <a:off x="-990600" y="1130300"/>
            <a:ext cx="17202150" cy="114681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104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Body Level One…"/>
          <p:cNvSpPr txBox="1"/>
          <p:nvPr>
            <p:ph type="body" sz="quarter" idx="1"/>
          </p:nvPr>
        </p:nvSpPr>
        <p:spPr>
          <a:xfrm>
            <a:off x="2387600" y="8953500"/>
            <a:ext cx="19621500" cy="585521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i="1" sz="3200"/>
            </a:lvl1pPr>
            <a:lvl2pPr marL="1025769" indent="-390769" algn="ctr">
              <a:spcBef>
                <a:spcPts val="0"/>
              </a:spcBef>
              <a:defRPr i="1" sz="3200"/>
            </a:lvl2pPr>
            <a:lvl3pPr marL="1660769" indent="-390769" algn="ctr">
              <a:spcBef>
                <a:spcPts val="0"/>
              </a:spcBef>
              <a:defRPr i="1" sz="3200"/>
            </a:lvl3pPr>
            <a:lvl4pPr marL="2295769" indent="-390769" algn="ctr">
              <a:spcBef>
                <a:spcPts val="0"/>
              </a:spcBef>
              <a:defRPr i="1" sz="3200"/>
            </a:lvl4pPr>
            <a:lvl5pPr marL="2930769" indent="-390769" algn="ctr">
              <a:spcBef>
                <a:spcPts val="0"/>
              </a:spcBef>
              <a:defRPr i="1" sz="32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12" name="“Type a quote here.”"/>
          <p:cNvSpPr txBox="1"/>
          <p:nvPr>
            <p:ph type="body" sz="quarter" idx="21"/>
          </p:nvPr>
        </p:nvSpPr>
        <p:spPr>
          <a:xfrm>
            <a:off x="2387600" y="6076950"/>
            <a:ext cx="19621500" cy="825500"/>
          </a:xfrm>
          <a:prstGeom prst="rect">
            <a:avLst/>
          </a:prstGeom>
        </p:spPr>
        <p:txBody>
          <a:bodyPr/>
          <a:lstStyle/>
          <a:p>
            <a:pPr marL="0" indent="0" algn="ctr">
              <a:spcBef>
                <a:spcPts val="0"/>
              </a:spcBef>
              <a:buSzTx/>
              <a:buNone/>
              <a:defRPr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13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View of beach and sea from a grassy sand dune"/>
          <p:cNvSpPr/>
          <p:nvPr>
            <p:ph type="pic" idx="21"/>
          </p:nvPr>
        </p:nvSpPr>
        <p:spPr>
          <a:xfrm>
            <a:off x="-50800" y="-1270000"/>
            <a:ext cx="24485600" cy="16323734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121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Photo -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View of beach and sea from a grassy sand dune"/>
          <p:cNvSpPr/>
          <p:nvPr>
            <p:ph type="pic" idx="21"/>
          </p:nvPr>
        </p:nvSpPr>
        <p:spPr>
          <a:xfrm>
            <a:off x="3125967" y="-393700"/>
            <a:ext cx="18135603" cy="120904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21" name="Title Text"/>
          <p:cNvSpPr txBox="1"/>
          <p:nvPr>
            <p:ph type="title"/>
          </p:nvPr>
        </p:nvSpPr>
        <p:spPr>
          <a:xfrm>
            <a:off x="635000" y="9512300"/>
            <a:ext cx="23114000" cy="2006600"/>
          </a:xfrm>
          <a:prstGeom prst="rect">
            <a:avLst/>
          </a:prstGeom>
        </p:spPr>
        <p:txBody>
          <a:bodyPr anchor="b"/>
          <a:lstStyle/>
          <a:p>
            <a:pPr/>
            <a:r>
              <a:t>Title Text</a:t>
            </a:r>
          </a:p>
        </p:txBody>
      </p:sp>
      <p:sp>
        <p:nvSpPr>
          <p:cNvPr id="22" name="Body Level One…"/>
          <p:cNvSpPr txBox="1"/>
          <p:nvPr>
            <p:ph type="body" sz="quarter" idx="1"/>
          </p:nvPr>
        </p:nvSpPr>
        <p:spPr>
          <a:xfrm>
            <a:off x="635000" y="11442700"/>
            <a:ext cx="23114000" cy="15875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5400"/>
            </a:lvl1pPr>
            <a:lvl2pPr marL="0" indent="0" algn="ctr">
              <a:spcBef>
                <a:spcPts val="0"/>
              </a:spcBef>
              <a:buSzTx/>
              <a:buNone/>
              <a:defRPr sz="5400"/>
            </a:lvl2pPr>
            <a:lvl3pPr marL="0" indent="0" algn="ctr">
              <a:spcBef>
                <a:spcPts val="0"/>
              </a:spcBef>
              <a:buSzTx/>
              <a:buNone/>
              <a:defRPr sz="5400"/>
            </a:lvl3pPr>
            <a:lvl4pPr marL="0" indent="0" algn="ctr">
              <a:spcBef>
                <a:spcPts val="0"/>
              </a:spcBef>
              <a:buSzTx/>
              <a:buNone/>
              <a:defRPr sz="5400"/>
            </a:lvl4pPr>
            <a:lvl5pPr marL="0" indent="0" algn="ctr">
              <a:spcBef>
                <a:spcPts val="0"/>
              </a:spcBef>
              <a:buSzTx/>
              <a:buNone/>
              <a:defRPr sz="54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3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- Cen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Text"/>
          <p:cNvSpPr txBox="1"/>
          <p:nvPr>
            <p:ph type="title"/>
          </p:nvPr>
        </p:nvSpPr>
        <p:spPr>
          <a:xfrm>
            <a:off x="1778000" y="4533900"/>
            <a:ext cx="20828000" cy="4648200"/>
          </a:xfrm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31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Photo -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Heron flying low over a beach with a short fence in the foreground"/>
          <p:cNvSpPr/>
          <p:nvPr>
            <p:ph type="pic" sz="half" idx="21"/>
          </p:nvPr>
        </p:nvSpPr>
        <p:spPr>
          <a:xfrm>
            <a:off x="12827000" y="952500"/>
            <a:ext cx="11468100" cy="114681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39" name="Title Text"/>
          <p:cNvSpPr txBox="1"/>
          <p:nvPr>
            <p:ph type="title"/>
          </p:nvPr>
        </p:nvSpPr>
        <p:spPr>
          <a:xfrm>
            <a:off x="1651000" y="952500"/>
            <a:ext cx="10223500" cy="5549900"/>
          </a:xfrm>
          <a:prstGeom prst="rect">
            <a:avLst/>
          </a:prstGeom>
        </p:spPr>
        <p:txBody>
          <a:bodyPr anchor="b"/>
          <a:lstStyle>
            <a:lvl1pPr>
              <a:defRPr sz="8400"/>
            </a:lvl1pPr>
          </a:lstStyle>
          <a:p>
            <a:pPr/>
            <a:r>
              <a:t>Title Text</a:t>
            </a:r>
          </a:p>
        </p:txBody>
      </p:sp>
      <p:sp>
        <p:nvSpPr>
          <p:cNvPr id="40" name="Body Level One…"/>
          <p:cNvSpPr txBox="1"/>
          <p:nvPr>
            <p:ph type="body" sz="quarter" idx="1"/>
          </p:nvPr>
        </p:nvSpPr>
        <p:spPr>
          <a:xfrm>
            <a:off x="1651000" y="6527800"/>
            <a:ext cx="10223500" cy="57277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5400"/>
            </a:lvl1pPr>
            <a:lvl2pPr marL="0" indent="0" algn="ctr">
              <a:spcBef>
                <a:spcPts val="0"/>
              </a:spcBef>
              <a:buSzTx/>
              <a:buNone/>
              <a:defRPr sz="5400"/>
            </a:lvl2pPr>
            <a:lvl3pPr marL="0" indent="0" algn="ctr">
              <a:spcBef>
                <a:spcPts val="0"/>
              </a:spcBef>
              <a:buSzTx/>
              <a:buNone/>
              <a:defRPr sz="5400"/>
            </a:lvl3pPr>
            <a:lvl4pPr marL="0" indent="0" algn="ctr">
              <a:spcBef>
                <a:spcPts val="0"/>
              </a:spcBef>
              <a:buSzTx/>
              <a:buNone/>
              <a:defRPr sz="5400"/>
            </a:lvl4pPr>
            <a:lvl5pPr marL="0" indent="0" algn="ctr">
              <a:spcBef>
                <a:spcPts val="0"/>
              </a:spcBef>
              <a:buSzTx/>
              <a:buNone/>
              <a:defRPr sz="54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1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49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57" name="Body Level One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8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andy path between two hills leading to the ocean"/>
          <p:cNvSpPr/>
          <p:nvPr>
            <p:ph type="pic" sz="half" idx="21"/>
          </p:nvPr>
        </p:nvSpPr>
        <p:spPr>
          <a:xfrm>
            <a:off x="10960100" y="3149600"/>
            <a:ext cx="13944600" cy="92964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66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67" name="Body Level One…"/>
          <p:cNvSpPr txBox="1"/>
          <p:nvPr>
            <p:ph type="body" sz="half" idx="1"/>
          </p:nvPr>
        </p:nvSpPr>
        <p:spPr>
          <a:xfrm>
            <a:off x="1689100" y="3149600"/>
            <a:ext cx="10223500" cy="9296400"/>
          </a:xfrm>
          <a:prstGeom prst="rect">
            <a:avLst/>
          </a:prstGeom>
        </p:spPr>
        <p:txBody>
          <a:bodyPr/>
          <a:lstStyle>
            <a:lvl1pPr marL="558800" indent="-558800">
              <a:spcBef>
                <a:spcPts val="4500"/>
              </a:spcBef>
              <a:defRPr sz="3800"/>
            </a:lvl1pPr>
            <a:lvl2pPr marL="1117600" indent="-558800">
              <a:spcBef>
                <a:spcPts val="4500"/>
              </a:spcBef>
              <a:defRPr sz="3800"/>
            </a:lvl2pPr>
            <a:lvl3pPr marL="1676400" indent="-558800">
              <a:spcBef>
                <a:spcPts val="4500"/>
              </a:spcBef>
              <a:defRPr sz="3800"/>
            </a:lvl3pPr>
            <a:lvl4pPr marL="2235200" indent="-558800">
              <a:spcBef>
                <a:spcPts val="4500"/>
              </a:spcBef>
              <a:defRPr sz="3800"/>
            </a:lvl4pPr>
            <a:lvl5pPr marL="2794000" indent="-558800">
              <a:spcBef>
                <a:spcPts val="4500"/>
              </a:spcBef>
              <a:defRPr sz="38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8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, Bullets &amp; Live Video Sma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76" name="Body Level One…"/>
          <p:cNvSpPr txBox="1"/>
          <p:nvPr>
            <p:ph type="body" sz="half" idx="1"/>
          </p:nvPr>
        </p:nvSpPr>
        <p:spPr>
          <a:xfrm>
            <a:off x="1689100" y="3149600"/>
            <a:ext cx="10223500" cy="9296400"/>
          </a:xfrm>
          <a:prstGeom prst="rect">
            <a:avLst/>
          </a:prstGeom>
        </p:spPr>
        <p:txBody>
          <a:bodyPr/>
          <a:lstStyle>
            <a:lvl1pPr marL="558800" indent="-558800">
              <a:spcBef>
                <a:spcPts val="4500"/>
              </a:spcBef>
              <a:defRPr sz="3800"/>
            </a:lvl1pPr>
            <a:lvl2pPr marL="1117600" indent="-558800">
              <a:spcBef>
                <a:spcPts val="4500"/>
              </a:spcBef>
              <a:defRPr sz="3800"/>
            </a:lvl2pPr>
            <a:lvl3pPr marL="1676400" indent="-558800">
              <a:spcBef>
                <a:spcPts val="4500"/>
              </a:spcBef>
              <a:defRPr sz="3800"/>
            </a:lvl3pPr>
            <a:lvl4pPr marL="2235200" indent="-558800">
              <a:spcBef>
                <a:spcPts val="4500"/>
              </a:spcBef>
              <a:defRPr sz="3800"/>
            </a:lvl4pPr>
            <a:lvl5pPr marL="2794000" indent="-558800">
              <a:spcBef>
                <a:spcPts val="4500"/>
              </a:spcBef>
              <a:defRPr sz="38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7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, Bullets &amp; Live Video Lar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85" name="Body Level One…"/>
          <p:cNvSpPr txBox="1"/>
          <p:nvPr>
            <p:ph type="body" sz="half" idx="1"/>
          </p:nvPr>
        </p:nvSpPr>
        <p:spPr>
          <a:xfrm>
            <a:off x="1689100" y="3149600"/>
            <a:ext cx="10223500" cy="9296400"/>
          </a:xfrm>
          <a:prstGeom prst="rect">
            <a:avLst/>
          </a:prstGeom>
        </p:spPr>
        <p:txBody>
          <a:bodyPr/>
          <a:lstStyle>
            <a:lvl1pPr marL="558800" indent="-558800">
              <a:spcBef>
                <a:spcPts val="4500"/>
              </a:spcBef>
              <a:defRPr sz="3800"/>
            </a:lvl1pPr>
            <a:lvl2pPr marL="1117600" indent="-558800">
              <a:spcBef>
                <a:spcPts val="4500"/>
              </a:spcBef>
              <a:defRPr sz="3800"/>
            </a:lvl2pPr>
            <a:lvl3pPr marL="1676400" indent="-558800">
              <a:spcBef>
                <a:spcPts val="4500"/>
              </a:spcBef>
              <a:defRPr sz="3800"/>
            </a:lvl3pPr>
            <a:lvl4pPr marL="2235200" indent="-558800">
              <a:spcBef>
                <a:spcPts val="4500"/>
              </a:spcBef>
              <a:defRPr sz="3800"/>
            </a:lvl4pPr>
            <a:lvl5pPr marL="2794000" indent="-558800">
              <a:spcBef>
                <a:spcPts val="4500"/>
              </a:spcBef>
              <a:defRPr sz="38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86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<Relationship Id="rId14" Type="http://schemas.openxmlformats.org/officeDocument/2006/relationships/slideLayout" Target="../slideLayouts/slideLayout13.xml"/><Relationship Id="rId15" Type="http://schemas.openxmlformats.org/officeDocument/2006/relationships/slideLayout" Target="../slideLayouts/slideLayout14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Text"/>
          <p:cNvSpPr txBox="1"/>
          <p:nvPr>
            <p:ph type="title"/>
          </p:nvPr>
        </p:nvSpPr>
        <p:spPr>
          <a:xfrm>
            <a:off x="1689100" y="355600"/>
            <a:ext cx="21005800" cy="2286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/>
          <a:p>
            <a:pPr/>
            <a:r>
              <a:t>Title Text</a:t>
            </a:r>
          </a:p>
        </p:txBody>
      </p:sp>
      <p:sp>
        <p:nvSpPr>
          <p:cNvPr id="3" name="Body Level One…"/>
          <p:cNvSpPr txBox="1"/>
          <p:nvPr>
            <p:ph type="body" idx="1"/>
          </p:nvPr>
        </p:nvSpPr>
        <p:spPr>
          <a:xfrm>
            <a:off x="1689100" y="3149600"/>
            <a:ext cx="21005800" cy="9296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Slide Number"/>
          <p:cNvSpPr txBox="1"/>
          <p:nvPr>
            <p:ph type="sldNum" sz="quarter" idx="2"/>
          </p:nvPr>
        </p:nvSpPr>
        <p:spPr>
          <a:xfrm>
            <a:off x="11959031" y="13081000"/>
            <a:ext cx="453239" cy="461059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 algn="ctr">
              <a:spcBef>
                <a:spcPts val="0"/>
              </a:spcBef>
              <a:defRPr sz="2400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</p:sldLayoutIdLst>
  <p:transition xmlns:p14="http://schemas.microsoft.com/office/powerpoint/2010/main" spd="med" advClick="1"/>
  <p:txStyles>
    <p:titleStyle>
      <a:lvl1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solidFill>
            <a:srgbClr val="000000"/>
          </a:solidFill>
          <a:uFillTx/>
          <a:latin typeface="Helvetica Neue Medium"/>
          <a:ea typeface="Helvetica Neue Medium"/>
          <a:cs typeface="Helvetica Neue Medium"/>
          <a:sym typeface="Helvetica Neue Medium"/>
        </a:defRPr>
      </a:lvl1pPr>
      <a:lvl2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solidFill>
            <a:srgbClr val="000000"/>
          </a:solidFill>
          <a:uFillTx/>
          <a:latin typeface="Helvetica Neue Medium"/>
          <a:ea typeface="Helvetica Neue Medium"/>
          <a:cs typeface="Helvetica Neue Medium"/>
          <a:sym typeface="Helvetica Neue Medium"/>
        </a:defRPr>
      </a:lvl2pPr>
      <a:lvl3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solidFill>
            <a:srgbClr val="000000"/>
          </a:solidFill>
          <a:uFillTx/>
          <a:latin typeface="Helvetica Neue Medium"/>
          <a:ea typeface="Helvetica Neue Medium"/>
          <a:cs typeface="Helvetica Neue Medium"/>
          <a:sym typeface="Helvetica Neue Medium"/>
        </a:defRPr>
      </a:lvl3pPr>
      <a:lvl4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solidFill>
            <a:srgbClr val="000000"/>
          </a:solidFill>
          <a:uFillTx/>
          <a:latin typeface="Helvetica Neue Medium"/>
          <a:ea typeface="Helvetica Neue Medium"/>
          <a:cs typeface="Helvetica Neue Medium"/>
          <a:sym typeface="Helvetica Neue Medium"/>
        </a:defRPr>
      </a:lvl4pPr>
      <a:lvl5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solidFill>
            <a:srgbClr val="000000"/>
          </a:solidFill>
          <a:uFillTx/>
          <a:latin typeface="Helvetica Neue Medium"/>
          <a:ea typeface="Helvetica Neue Medium"/>
          <a:cs typeface="Helvetica Neue Medium"/>
          <a:sym typeface="Helvetica Neue Medium"/>
        </a:defRPr>
      </a:lvl5pPr>
      <a:lvl6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solidFill>
            <a:srgbClr val="000000"/>
          </a:solidFill>
          <a:uFillTx/>
          <a:latin typeface="Helvetica Neue Medium"/>
          <a:ea typeface="Helvetica Neue Medium"/>
          <a:cs typeface="Helvetica Neue Medium"/>
          <a:sym typeface="Helvetica Neue Medium"/>
        </a:defRPr>
      </a:lvl6pPr>
      <a:lvl7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solidFill>
            <a:srgbClr val="000000"/>
          </a:solidFill>
          <a:uFillTx/>
          <a:latin typeface="Helvetica Neue Medium"/>
          <a:ea typeface="Helvetica Neue Medium"/>
          <a:cs typeface="Helvetica Neue Medium"/>
          <a:sym typeface="Helvetica Neue Medium"/>
        </a:defRPr>
      </a:lvl7pPr>
      <a:lvl8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solidFill>
            <a:srgbClr val="000000"/>
          </a:solidFill>
          <a:uFillTx/>
          <a:latin typeface="Helvetica Neue Medium"/>
          <a:ea typeface="Helvetica Neue Medium"/>
          <a:cs typeface="Helvetica Neue Medium"/>
          <a:sym typeface="Helvetica Neue Medium"/>
        </a:defRPr>
      </a:lvl8pPr>
      <a:lvl9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solidFill>
            <a:srgbClr val="000000"/>
          </a:solidFill>
          <a:uFillTx/>
          <a:latin typeface="Helvetica Neue Medium"/>
          <a:ea typeface="Helvetica Neue Medium"/>
          <a:cs typeface="Helvetica Neue Medium"/>
          <a:sym typeface="Helvetica Neue Medium"/>
        </a:defRPr>
      </a:lvl9pPr>
    </p:titleStyle>
    <p:bodyStyle>
      <a:lvl1pPr marL="635000" marR="0" indent="-635000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b="0" baseline="0" cap="none" i="0" spc="0" strike="noStrike" sz="48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1pPr>
      <a:lvl2pPr marL="1270000" marR="0" indent="-635000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b="0" baseline="0" cap="none" i="0" spc="0" strike="noStrike" sz="48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2pPr>
      <a:lvl3pPr marL="1905000" marR="0" indent="-635000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b="0" baseline="0" cap="none" i="0" spc="0" strike="noStrike" sz="48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3pPr>
      <a:lvl4pPr marL="2540000" marR="0" indent="-635000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b="0" baseline="0" cap="none" i="0" spc="0" strike="noStrike" sz="48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4pPr>
      <a:lvl5pPr marL="3175000" marR="0" indent="-635000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b="0" baseline="0" cap="none" i="0" spc="0" strike="noStrike" sz="48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5pPr>
      <a:lvl6pPr marL="3761153" marR="0" indent="-586153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b="0" baseline="0" cap="none" i="0" spc="0" strike="noStrike" sz="48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6pPr>
      <a:lvl7pPr marL="4396153" marR="0" indent="-586153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b="0" baseline="0" cap="none" i="0" spc="0" strike="noStrike" sz="48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7pPr>
      <a:lvl8pPr marL="5031153" marR="0" indent="-586153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b="0" baseline="0" cap="none" i="0" spc="0" strike="noStrike" sz="48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8pPr>
      <a:lvl9pPr marL="5666153" marR="0" indent="-586153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b="0" baseline="0" cap="none" i="0" spc="0" strike="noStrike" sz="48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9pPr>
    </p:bodyStyle>
    <p:otherStyle>
      <a:lvl1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1pPr>
      <a:lvl2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2pPr>
      <a:lvl3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3pPr>
      <a:lvl4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4pPr>
      <a:lvl5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5pPr>
      <a:lvl6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6pPr>
      <a:lvl7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7pPr>
      <a:lvl8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8pPr>
      <a:lvl9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9pPr>
    </p:otherStyle>
  </p:txStyles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Double-click to edit"/>
          <p:cNvSpPr txBox="1"/>
          <p:nvPr>
            <p:ph type="ctrTitle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38" name="Double-click to edit"/>
          <p:cNvSpPr txBox="1"/>
          <p:nvPr>
            <p:ph type="subTitle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pic>
        <p:nvPicPr>
          <p:cNvPr id="139" name="Ask-ALEX-Presentation-Slide.png" descr="Ask-ALEX-Presentation-Slide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0"/>
            <a:ext cx="24384000" cy="13716000"/>
          </a:xfrm>
          <a:prstGeom prst="rect">
            <a:avLst/>
          </a:prstGeom>
          <a:ln w="12700">
            <a:miter lim="400000"/>
          </a:ln>
        </p:spPr>
      </p:pic>
      <p:sp>
        <p:nvSpPr>
          <p:cNvPr id="140" name="askALEXurl.com/customer (replace)"/>
          <p:cNvSpPr txBox="1"/>
          <p:nvPr/>
        </p:nvSpPr>
        <p:spPr>
          <a:xfrm>
            <a:off x="1150619" y="12273836"/>
            <a:ext cx="10730509" cy="71636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rgbClr val="1C4535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/>
            <a:r>
              <a:t>start.myalex.com/[Your ALEX URL]/ask-alex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theme/theme1.xml><?xml version="1.0" encoding="utf-8"?>
<a:theme xmlns:a="http://schemas.openxmlformats.org/drawingml/2006/main" xmlns:r="http://schemas.openxmlformats.org/officeDocument/2006/relationships" name="White">
  <a:themeElements>
    <a:clrScheme name="Whit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"/>
        <a:ea typeface="Helvetica"/>
        <a:cs typeface="Helvetica"/>
      </a:majorFont>
      <a:minorFont>
        <a:latin typeface="Helvetica Neue"/>
        <a:ea typeface="Helvetica Neue"/>
        <a:cs typeface="Helvetica Neue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0" tIns="0" rIns="0" bIns="0" numCol="1" spcCol="38100" rtlCol="0" anchor="ctr" upright="0">
        <a:spAutoFit/>
      </a:bodyPr>
      <a:lstStyle>
        <a:defPPr marL="0" marR="0" indent="0" algn="l" defTabSz="825500" rtl="0" fontAlgn="auto" latinLnBrk="0" hangingPunct="0">
          <a:lnSpc>
            <a:spcPct val="100000"/>
          </a:lnSpc>
          <a:spcBef>
            <a:spcPts val="590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4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Helvetica Neue Medium"/>
            <a:ea typeface="Helvetica Neue Medium"/>
            <a:cs typeface="Helvetica Neue Medium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l" defTabSz="825500" rtl="0" fontAlgn="auto" latinLnBrk="0" hangingPunct="0">
          <a:lnSpc>
            <a:spcPct val="100000"/>
          </a:lnSpc>
          <a:spcBef>
            <a:spcPts val="590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4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Helvetica Neue Medium"/>
            <a:ea typeface="Helvetica Neue Medium"/>
            <a:cs typeface="Helvetica Neue Medium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White">
  <a:themeElements>
    <a:clrScheme name="Whit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"/>
        <a:ea typeface="Helvetica"/>
        <a:cs typeface="Helvetica"/>
      </a:majorFont>
      <a:minorFont>
        <a:latin typeface="Helvetica Neue"/>
        <a:ea typeface="Helvetica Neue"/>
        <a:cs typeface="Helvetica Neue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0" tIns="0" rIns="0" bIns="0" numCol="1" spcCol="38100" rtlCol="0" anchor="ctr" upright="0">
        <a:spAutoFit/>
      </a:bodyPr>
      <a:lstStyle>
        <a:defPPr marL="0" marR="0" indent="0" algn="l" defTabSz="825500" rtl="0" fontAlgn="auto" latinLnBrk="0" hangingPunct="0">
          <a:lnSpc>
            <a:spcPct val="100000"/>
          </a:lnSpc>
          <a:spcBef>
            <a:spcPts val="590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4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Helvetica Neue Medium"/>
            <a:ea typeface="Helvetica Neue Medium"/>
            <a:cs typeface="Helvetica Neue Medium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l" defTabSz="825500" rtl="0" fontAlgn="auto" latinLnBrk="0" hangingPunct="0">
          <a:lnSpc>
            <a:spcPct val="100000"/>
          </a:lnSpc>
          <a:spcBef>
            <a:spcPts val="590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4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Helvetica Neue Medium"/>
            <a:ea typeface="Helvetica Neue Medium"/>
            <a:cs typeface="Helvetica Neue Medium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