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7543800" cx="5829300"/>
  <p:notesSz cx="7543800" cy="58293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YuvCnc0J2Sc8DWUdxG1X41lTj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3.png"/><Relationship Id="rId5" Type="http://schemas.openxmlformats.org/officeDocument/2006/relationships/image" Target="../media/image1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reencoded.png" id="16" name="Google Shape;1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5829902" cy="172504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7" name="Google Shape;1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52" y="6600826"/>
            <a:ext cx="5829463" cy="94399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8" name="Google Shape;1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1544" y="254719"/>
            <a:ext cx="4686657" cy="102464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19" name="Google Shape;19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8455" y="1180343"/>
            <a:ext cx="4806300" cy="5659527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"/>
          <p:cNvSpPr/>
          <p:nvPr/>
        </p:nvSpPr>
        <p:spPr>
          <a:xfrm>
            <a:off x="3127800" y="6783350"/>
            <a:ext cx="1621800" cy="522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1"/>
          <p:cNvSpPr txBox="1"/>
          <p:nvPr/>
        </p:nvSpPr>
        <p:spPr>
          <a:xfrm>
            <a:off x="3385200" y="6944900"/>
            <a:ext cx="1107000" cy="1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"/>
              <a:t>Delete or r</a:t>
            </a:r>
            <a:r>
              <a:rPr b="1" lang="en-US" sz="800"/>
              <a:t>eplace with logo</a:t>
            </a:r>
            <a:endParaRPr b="1" sz="800"/>
          </a:p>
        </p:txBody>
      </p:sp>
      <p:sp>
        <p:nvSpPr>
          <p:cNvPr id="22" name="Google Shape;22;p1"/>
          <p:cNvSpPr/>
          <p:nvPr/>
        </p:nvSpPr>
        <p:spPr>
          <a:xfrm>
            <a:off x="4852987" y="6591238"/>
            <a:ext cx="714600" cy="714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" name="Google Shape;23;p1"/>
          <p:cNvSpPr txBox="1"/>
          <p:nvPr/>
        </p:nvSpPr>
        <p:spPr>
          <a:xfrm>
            <a:off x="4938938" y="6848800"/>
            <a:ext cx="542700" cy="19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"/>
              <a:t>Delete or replace with QR code</a:t>
            </a:r>
            <a:endParaRPr b="1" sz="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2025-07-25T20:40:07Z</dcterms:created>
  <dc:creator>PptxGenJS</dc:creator>
</cp:coreProperties>
</file>