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</p:sldIdLst>
  <p:sldSz cx="9144000" cy="5143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 b="def" i="def"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" name="Shape 18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457200" y="69056"/>
            <a:ext cx="8229600" cy="1131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4419600" y="4627562"/>
            <a:ext cx="2133600" cy="2794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</p:sldLayoutIdLst>
  <p:transition xmlns:p14="http://schemas.microsoft.com/office/powerpoint/2010/main" spd="med" advClick="1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945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517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1089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661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233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hyperlink" Target="http://home.myalex.com" TargetMode="External"/><Relationship Id="rId4" Type="http://schemas.openxmlformats.org/officeDocument/2006/relationships/image" Target="../media/image2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Object 3" descr="Object 3"/>
          <p:cNvPicPr>
            <a:picLocks noChangeAspect="1"/>
          </p:cNvPicPr>
          <p:nvPr/>
        </p:nvPicPr>
        <p:blipFill>
          <a:blip r:embed="rId2">
            <a:extLst/>
          </a:blip>
          <a:srcRect l="0" t="0" r="0" b="8692"/>
          <a:stretch>
            <a:fillRect/>
          </a:stretch>
        </p:blipFill>
        <p:spPr>
          <a:xfrm>
            <a:off x="433387" y="528637"/>
            <a:ext cx="5105401" cy="3731051"/>
          </a:xfrm>
          <a:prstGeom prst="rect">
            <a:avLst/>
          </a:prstGeom>
          <a:ln w="12700">
            <a:miter lim="400000"/>
          </a:ln>
        </p:spPr>
      </p:pic>
      <p:sp>
        <p:nvSpPr>
          <p:cNvPr id="21" name="home.myalex.com"/>
          <p:cNvSpPr txBox="1"/>
          <p:nvPr/>
        </p:nvSpPr>
        <p:spPr>
          <a:xfrm>
            <a:off x="384156" y="4341333"/>
            <a:ext cx="1848444" cy="3330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u="sng">
                <a:solidFill>
                  <a:srgbClr val="4288B2"/>
                </a:solidFill>
                <a:hlinkClick r:id="rId3" invalidUrl="" action="" tgtFrame="" tooltip="" history="1" highlightClick="0" endSnd="0"/>
              </a:defRPr>
            </a:lvl1pPr>
          </a:lstStyle>
          <a:p>
            <a:pPr/>
            <a:r>
              <a:rPr>
                <a:hlinkClick r:id="rId3" invalidUrl="" action="" tgtFrame="" tooltip="" history="1" highlightClick="0" endSnd="0"/>
              </a:rPr>
              <a:t>home.myalex.com</a:t>
            </a:r>
          </a:p>
        </p:txBody>
      </p:sp>
      <p:sp>
        <p:nvSpPr>
          <p:cNvPr id="22" name="Rectangle"/>
          <p:cNvSpPr/>
          <p:nvPr/>
        </p:nvSpPr>
        <p:spPr>
          <a:xfrm>
            <a:off x="3091092" y="1836327"/>
            <a:ext cx="1552901" cy="55682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/>
          </a:p>
        </p:txBody>
      </p:sp>
      <p:sp>
        <p:nvSpPr>
          <p:cNvPr id="23" name="&lt;May 5&gt;"/>
          <p:cNvSpPr txBox="1"/>
          <p:nvPr/>
        </p:nvSpPr>
        <p:spPr>
          <a:xfrm>
            <a:off x="3107178" y="1770566"/>
            <a:ext cx="2134305" cy="612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3600"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/>
            <a:r>
              <a:t>&lt;May 5&gt;</a:t>
            </a:r>
          </a:p>
        </p:txBody>
      </p:sp>
      <p:pic>
        <p:nvPicPr>
          <p:cNvPr id="24" name="PhoneMock.png" descr="PhoneMock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838167" y="0"/>
            <a:ext cx="3314701" cy="5143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