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32385000" cy="4191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half" idx="1"/>
          </p:nvPr>
        </p:nvSpPr>
        <p:spPr>
          <a:xfrm>
            <a:off x="2243336" y="14208125"/>
            <a:ext cx="27898328" cy="13493750"/>
          </a:xfrm>
          <a:prstGeom prst="rect">
            <a:avLst/>
          </a:prstGeom>
        </p:spPr>
        <p:txBody>
          <a:bodyPr anchor="ctr"/>
          <a:lstStyle>
            <a:lvl1pPr marL="1852083" indent="-1852083" algn="l">
              <a:spcBef>
                <a:spcPts val="18000"/>
              </a:spcBef>
              <a:buSzPct val="125000"/>
              <a:buChar char="•"/>
              <a:defRPr sz="14000"/>
            </a:lvl1pPr>
            <a:lvl2pPr marL="2487083" indent="-1852083" algn="l">
              <a:spcBef>
                <a:spcPts val="18000"/>
              </a:spcBef>
              <a:buSzPct val="125000"/>
              <a:buChar char="•"/>
              <a:defRPr sz="14000"/>
            </a:lvl2pPr>
            <a:lvl3pPr marL="3122083" indent="-1852083" algn="l">
              <a:spcBef>
                <a:spcPts val="18000"/>
              </a:spcBef>
              <a:buSzPct val="125000"/>
              <a:buChar char="•"/>
              <a:defRPr sz="14000"/>
            </a:lvl3pPr>
            <a:lvl4pPr marL="3757083" indent="-1852083" algn="l">
              <a:spcBef>
                <a:spcPts val="18000"/>
              </a:spcBef>
              <a:buSzPct val="125000"/>
              <a:buChar char="•"/>
              <a:defRPr sz="14000"/>
            </a:lvl4pPr>
            <a:lvl5pPr marL="4392083" indent="-1852083" algn="l">
              <a:spcBef>
                <a:spcPts val="18000"/>
              </a:spcBef>
              <a:buSzPct val="125000"/>
              <a:buChar char="•"/>
              <a:defRPr sz="1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andy path between two hills leading to the ocean"/>
          <p:cNvSpPr/>
          <p:nvPr>
            <p:ph type="pic" sz="quarter" idx="21"/>
          </p:nvPr>
        </p:nvSpPr>
        <p:spPr>
          <a:xfrm>
            <a:off x="20320743" y="21208007"/>
            <a:ext cx="11056442" cy="737096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2" name="Heron flying low over a beach with a short fence in the foreground"/>
          <p:cNvSpPr/>
          <p:nvPr>
            <p:ph type="pic" sz="quarter" idx="22"/>
          </p:nvPr>
        </p:nvSpPr>
        <p:spPr>
          <a:xfrm>
            <a:off x="20932179" y="12993687"/>
            <a:ext cx="9833571" cy="98335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3" name="View of beach and sea from a grassy sand dune"/>
          <p:cNvSpPr/>
          <p:nvPr>
            <p:ph type="pic" sz="half" idx="23"/>
          </p:nvPr>
        </p:nvSpPr>
        <p:spPr>
          <a:xfrm>
            <a:off x="-1315640" y="13347898"/>
            <a:ext cx="22846605" cy="152310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hnny Appleseed"/>
          <p:cNvSpPr txBox="1"/>
          <p:nvPr>
            <p:ph type="body" sz="quarter" idx="21"/>
          </p:nvPr>
        </p:nvSpPr>
        <p:spPr>
          <a:xfrm>
            <a:off x="3171031" y="23738085"/>
            <a:ext cx="26059805" cy="147453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90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112" name="“Type a quote here.”"/>
          <p:cNvSpPr txBox="1"/>
          <p:nvPr>
            <p:ph type="body" sz="quarter" idx="22"/>
          </p:nvPr>
        </p:nvSpPr>
        <p:spPr>
          <a:xfrm>
            <a:off x="3171031" y="19338320"/>
            <a:ext cx="26059805" cy="2255064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4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ew of beach and sea from a grassy sand dune"/>
          <p:cNvSpPr/>
          <p:nvPr>
            <p:ph type="pic" idx="21"/>
          </p:nvPr>
        </p:nvSpPr>
        <p:spPr>
          <a:xfrm>
            <a:off x="-67468" y="10160000"/>
            <a:ext cx="32519936" cy="216799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/>
          <p:nvPr>
            <p:ph type="pic" sz="half" idx="21"/>
          </p:nvPr>
        </p:nvSpPr>
        <p:spPr>
          <a:xfrm>
            <a:off x="4151677" y="11323836"/>
            <a:ext cx="24086344" cy="1605756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843360" y="24480242"/>
            <a:ext cx="30698279" cy="2665016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843360" y="27044054"/>
            <a:ext cx="30698279" cy="2108399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xfrm>
            <a:off x="15644208" y="29219921"/>
            <a:ext cx="1079717" cy="1126625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2361407" y="17868304"/>
            <a:ext cx="27662185" cy="617339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xfrm>
            <a:off x="15644208" y="29219921"/>
            <a:ext cx="1079717" cy="1126625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/>
          <p:nvPr>
            <p:ph type="pic" sz="quarter" idx="21"/>
          </p:nvPr>
        </p:nvSpPr>
        <p:spPr>
          <a:xfrm>
            <a:off x="17035859" y="13111758"/>
            <a:ext cx="15231070" cy="152310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2192735" y="13111758"/>
            <a:ext cx="13578086" cy="7370961"/>
          </a:xfrm>
          <a:prstGeom prst="rect">
            <a:avLst/>
          </a:prstGeom>
        </p:spPr>
        <p:txBody>
          <a:bodyPr/>
          <a:lstStyle>
            <a:lvl1pPr>
              <a:defRPr sz="25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2192735" y="20516453"/>
            <a:ext cx="13578086" cy="76071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sz="half" idx="1"/>
          </p:nvPr>
        </p:nvSpPr>
        <p:spPr>
          <a:xfrm>
            <a:off x="2243336" y="16029781"/>
            <a:ext cx="27898328" cy="12346782"/>
          </a:xfrm>
          <a:prstGeom prst="rect">
            <a:avLst/>
          </a:prstGeom>
        </p:spPr>
        <p:txBody>
          <a:bodyPr anchor="ctr"/>
          <a:lstStyle>
            <a:lvl1pPr marL="1852083" indent="-1852083" algn="l">
              <a:spcBef>
                <a:spcPts val="18000"/>
              </a:spcBef>
              <a:buSzPct val="125000"/>
              <a:buChar char="•"/>
              <a:defRPr sz="14000"/>
            </a:lvl1pPr>
            <a:lvl2pPr marL="2487083" indent="-1852083" algn="l">
              <a:spcBef>
                <a:spcPts val="18000"/>
              </a:spcBef>
              <a:buSzPct val="125000"/>
              <a:buChar char="•"/>
              <a:defRPr sz="14000"/>
            </a:lvl2pPr>
            <a:lvl3pPr marL="3122083" indent="-1852083" algn="l">
              <a:spcBef>
                <a:spcPts val="18000"/>
              </a:spcBef>
              <a:buSzPct val="125000"/>
              <a:buChar char="•"/>
              <a:defRPr sz="14000"/>
            </a:lvl3pPr>
            <a:lvl4pPr marL="3757083" indent="-1852083" algn="l">
              <a:spcBef>
                <a:spcPts val="18000"/>
              </a:spcBef>
              <a:buSzPct val="125000"/>
              <a:buChar char="•"/>
              <a:defRPr sz="14000"/>
            </a:lvl4pPr>
            <a:lvl5pPr marL="4392083" indent="-1852083" algn="l">
              <a:spcBef>
                <a:spcPts val="18000"/>
              </a:spcBef>
              <a:buSzPct val="125000"/>
              <a:buChar char="•"/>
              <a:defRPr sz="1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/>
          <p:nvPr>
            <p:ph type="pic" sz="quarter" idx="21"/>
          </p:nvPr>
        </p:nvSpPr>
        <p:spPr>
          <a:xfrm>
            <a:off x="14556382" y="16029781"/>
            <a:ext cx="18520172" cy="1234678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2243336" y="16029781"/>
            <a:ext cx="13578086" cy="12346782"/>
          </a:xfrm>
          <a:prstGeom prst="rect">
            <a:avLst/>
          </a:prstGeom>
        </p:spPr>
        <p:txBody>
          <a:bodyPr anchor="ctr"/>
          <a:lstStyle>
            <a:lvl1pPr marL="1588168" indent="-1588168" algn="l">
              <a:spcBef>
                <a:spcPts val="13700"/>
              </a:spcBef>
              <a:buSzPct val="125000"/>
              <a:buChar char="•"/>
              <a:defRPr sz="10800"/>
            </a:lvl1pPr>
            <a:lvl2pPr marL="2146968" indent="-1588168" algn="l">
              <a:spcBef>
                <a:spcPts val="13700"/>
              </a:spcBef>
              <a:buSzPct val="125000"/>
              <a:buChar char="•"/>
              <a:defRPr sz="10800"/>
            </a:lvl2pPr>
            <a:lvl3pPr marL="2705768" indent="-1588168" algn="l">
              <a:spcBef>
                <a:spcPts val="13700"/>
              </a:spcBef>
              <a:buSzPct val="125000"/>
              <a:buChar char="•"/>
              <a:defRPr sz="10800"/>
            </a:lvl3pPr>
            <a:lvl4pPr marL="3264568" indent="-1588168" algn="l">
              <a:spcBef>
                <a:spcPts val="13700"/>
              </a:spcBef>
              <a:buSzPct val="125000"/>
              <a:buChar char="•"/>
              <a:defRPr sz="10800"/>
            </a:lvl4pPr>
            <a:lvl5pPr marL="3823368" indent="-1588168" algn="l">
              <a:spcBef>
                <a:spcPts val="13700"/>
              </a:spcBef>
              <a:buSzPct val="125000"/>
              <a:buChar char="•"/>
              <a:defRPr sz="10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76" name="Body Level One…"/>
          <p:cNvSpPr txBox="1"/>
          <p:nvPr>
            <p:ph type="body" sz="quarter" idx="1"/>
          </p:nvPr>
        </p:nvSpPr>
        <p:spPr>
          <a:xfrm>
            <a:off x="2243336" y="16029781"/>
            <a:ext cx="13578086" cy="12346782"/>
          </a:xfrm>
          <a:prstGeom prst="rect">
            <a:avLst/>
          </a:prstGeom>
        </p:spPr>
        <p:txBody>
          <a:bodyPr anchor="ctr"/>
          <a:lstStyle>
            <a:lvl1pPr marL="1588168" indent="-1588168" algn="l">
              <a:spcBef>
                <a:spcPts val="13700"/>
              </a:spcBef>
              <a:buSzPct val="125000"/>
              <a:buChar char="•"/>
              <a:defRPr sz="10800"/>
            </a:lvl1pPr>
            <a:lvl2pPr marL="2146968" indent="-1588168" algn="l">
              <a:spcBef>
                <a:spcPts val="13700"/>
              </a:spcBef>
              <a:buSzPct val="125000"/>
              <a:buChar char="•"/>
              <a:defRPr sz="10800"/>
            </a:lvl2pPr>
            <a:lvl3pPr marL="2705768" indent="-1588168" algn="l">
              <a:spcBef>
                <a:spcPts val="13700"/>
              </a:spcBef>
              <a:buSzPct val="125000"/>
              <a:buChar char="•"/>
              <a:defRPr sz="10800"/>
            </a:lvl3pPr>
            <a:lvl4pPr marL="3264568" indent="-1588168" algn="l">
              <a:spcBef>
                <a:spcPts val="13700"/>
              </a:spcBef>
              <a:buSzPct val="125000"/>
              <a:buChar char="•"/>
              <a:defRPr sz="10800"/>
            </a:lvl4pPr>
            <a:lvl5pPr marL="3823368" indent="-1588168" algn="l">
              <a:spcBef>
                <a:spcPts val="13700"/>
              </a:spcBef>
              <a:buSzPct val="125000"/>
              <a:buChar char="•"/>
              <a:defRPr sz="10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85" name="Body Level One…"/>
          <p:cNvSpPr txBox="1"/>
          <p:nvPr>
            <p:ph type="body" sz="quarter" idx="1"/>
          </p:nvPr>
        </p:nvSpPr>
        <p:spPr>
          <a:xfrm>
            <a:off x="2243336" y="16029781"/>
            <a:ext cx="13578086" cy="12346782"/>
          </a:xfrm>
          <a:prstGeom prst="rect">
            <a:avLst/>
          </a:prstGeom>
        </p:spPr>
        <p:txBody>
          <a:bodyPr anchor="ctr"/>
          <a:lstStyle>
            <a:lvl1pPr marL="1588168" indent="-1588168" algn="l">
              <a:spcBef>
                <a:spcPts val="13700"/>
              </a:spcBef>
              <a:buSzPct val="125000"/>
              <a:buChar char="•"/>
              <a:defRPr sz="10800"/>
            </a:lvl1pPr>
            <a:lvl2pPr marL="2146968" indent="-1588168" algn="l">
              <a:spcBef>
                <a:spcPts val="13700"/>
              </a:spcBef>
              <a:buSzPct val="125000"/>
              <a:buChar char="•"/>
              <a:defRPr sz="10800"/>
            </a:lvl2pPr>
            <a:lvl3pPr marL="2705768" indent="-1588168" algn="l">
              <a:spcBef>
                <a:spcPts val="13700"/>
              </a:spcBef>
              <a:buSzPct val="125000"/>
              <a:buChar char="•"/>
              <a:defRPr sz="10800"/>
            </a:lvl3pPr>
            <a:lvl4pPr marL="3264568" indent="-1588168" algn="l">
              <a:spcBef>
                <a:spcPts val="13700"/>
              </a:spcBef>
              <a:buSzPct val="125000"/>
              <a:buChar char="•"/>
              <a:defRPr sz="10800"/>
            </a:lvl4pPr>
            <a:lvl5pPr marL="3823368" indent="-1588168" algn="l">
              <a:spcBef>
                <a:spcPts val="13700"/>
              </a:spcBef>
              <a:buSzPct val="125000"/>
              <a:buChar char="•"/>
              <a:defRPr sz="10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2361407" y="14899680"/>
            <a:ext cx="27662186" cy="6173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7468" tIns="67468" rIns="67468" bIns="67468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2361407" y="21241742"/>
            <a:ext cx="27662186" cy="2108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7468" tIns="67468" rIns="67468" bIns="6746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5644208" y="29219921"/>
            <a:ext cx="1079717" cy="1126625"/>
          </a:xfrm>
          <a:prstGeom prst="rect">
            <a:avLst/>
          </a:prstGeom>
          <a:ln w="12700">
            <a:miter lim="400000"/>
          </a:ln>
        </p:spPr>
        <p:txBody>
          <a:bodyPr wrap="none" lIns="67468" tIns="67468" rIns="67468" bIns="67468">
            <a:spAutoFit/>
          </a:bodyPr>
          <a:lstStyle>
            <a:lvl1pPr algn="ctr">
              <a:spcBef>
                <a:spcPts val="0"/>
              </a:spcBef>
              <a:defRPr sz="6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Flyer 8.5x11 - product shot alt.svg" descr="Flyer 8.5x11 - product shot alt.svg"/>
          <p:cNvPicPr>
            <a:picLocks noChangeAspect="1"/>
          </p:cNvPicPr>
          <p:nvPr/>
        </p:nvPicPr>
        <p:blipFill>
          <a:blip r:embed="rId2">
            <a:extLst/>
          </a:blip>
          <a:srcRect l="0" t="0" r="0" b="0"/>
          <a:stretch>
            <a:fillRect/>
          </a:stretch>
        </p:blipFill>
        <p:spPr>
          <a:xfrm>
            <a:off x="0" y="202413"/>
            <a:ext cx="32385001" cy="41910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 49.svg" descr="image 49.sv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26680" y="10862432"/>
            <a:ext cx="20757040" cy="157746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qr placeholder.svg" descr="qr placeholder.sv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323218" y="35787382"/>
            <a:ext cx="5493411" cy="515935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Pruébalo ahora en home.myalex.com"/>
          <p:cNvSpPr txBox="1"/>
          <p:nvPr/>
        </p:nvSpPr>
        <p:spPr>
          <a:xfrm>
            <a:off x="1917031" y="39086708"/>
            <a:ext cx="13717024" cy="1008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7468" tIns="67468" rIns="67468" bIns="67468" anchor="ctr">
            <a:spAutoFit/>
          </a:bodyPr>
          <a:lstStyle/>
          <a:p>
            <a:pPr defTabSz="457200">
              <a:spcBef>
                <a:spcPts val="0"/>
              </a:spcBef>
              <a:defRPr b="1" sz="69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u="none"/>
              <a:t>Pruébalo ahora en </a:t>
            </a:r>
            <a:r>
              <a:t>home.myalex.com</a:t>
            </a:r>
          </a:p>
        </p:txBody>
      </p:sp>
      <p:pic>
        <p:nvPicPr>
          <p:cNvPr id="141" name="Group 4991.svg" descr="Group 4991.sv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66355" y="1464702"/>
            <a:ext cx="4245988" cy="22126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2522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9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7468" tIns="67468" rIns="67468" bIns="67468" numCol="1" spcCol="38100" rtlCol="0" anchor="ctr" upright="0">
        <a:spAutoFit/>
      </a:bodyPr>
      <a:lstStyle>
        <a:defPPr marL="0" marR="0" indent="0" algn="l" defTabSz="2522361" rtl="0" fontAlgn="auto" latinLnBrk="0" hangingPunct="0">
          <a:lnSpc>
            <a:spcPct val="100000"/>
          </a:lnSpc>
          <a:spcBef>
            <a:spcPts val="18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2522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9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7468" tIns="67468" rIns="67468" bIns="67468" numCol="1" spcCol="38100" rtlCol="0" anchor="ctr" upright="0">
        <a:spAutoFit/>
      </a:bodyPr>
      <a:lstStyle>
        <a:defPPr marL="0" marR="0" indent="0" algn="l" defTabSz="2522361" rtl="0" fontAlgn="auto" latinLnBrk="0" hangingPunct="0">
          <a:lnSpc>
            <a:spcPct val="100000"/>
          </a:lnSpc>
          <a:spcBef>
            <a:spcPts val="18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