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 b="def" i="def"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8" name="Shape 18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/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/>
          <a:lstStyle/>
          <a:p>
            <a:pPr/>
            <a:r>
              <a:t>Title Text</a:t>
            </a:r>
          </a:p>
        </p:txBody>
      </p:sp>
      <p:sp>
        <p:nvSpPr>
          <p:cNvPr id="3" name="Body Level One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  <p:transition xmlns:p14="http://schemas.microsoft.com/office/powerpoint/2010/main" spd="med" advClick="1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32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hyperlink" Target="http://home.myalex.com" TargetMode="Externa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bject 1" descr="Object 1"/>
          <p:cNvPicPr>
            <a:picLocks noChangeAspect="1"/>
          </p:cNvPicPr>
          <p:nvPr/>
        </p:nvPicPr>
        <p:blipFill>
          <a:blip r:embed="rId2">
            <a:extLst/>
          </a:blip>
          <a:srcRect l="0" t="0" r="0" b="10109"/>
          <a:stretch>
            <a:fillRect/>
          </a:stretch>
        </p:blipFill>
        <p:spPr>
          <a:xfrm>
            <a:off x="433387" y="566737"/>
            <a:ext cx="5105401" cy="3604619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PhoneMock.png" descr="PhoneMock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838167" y="0"/>
            <a:ext cx="3314701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home.myalex.com"/>
          <p:cNvSpPr txBox="1"/>
          <p:nvPr/>
        </p:nvSpPr>
        <p:spPr>
          <a:xfrm>
            <a:off x="404405" y="4388396"/>
            <a:ext cx="1848444" cy="333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u="sng">
                <a:solidFill>
                  <a:srgbClr val="4288B2"/>
                </a:solidFill>
                <a:hlinkClick r:id="rId4" invalidUrl="" action="" tgtFrame="" tooltip="" history="1" highlightClick="0" endSnd="0"/>
              </a:defRPr>
            </a:lvl1pPr>
          </a:lstStyle>
          <a:p>
            <a:pPr/>
            <a:r>
              <a:rPr>
                <a:hlinkClick r:id="rId4" invalidUrl="" action="" tgtFrame="" tooltip="" history="1" highlightClick="0" endSnd="0"/>
              </a:rPr>
              <a:t>home.myalex.com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